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slideLayouts/slideLayout25.xml" ContentType="application/vnd.openxmlformats-officedocument.presentationml.slideLayout+xml"/>
  <Override PartName="/ppt/theme/theme3.xml" ContentType="application/vnd.openxmlformats-officedocument.them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slideLayouts/slideLayout50.xml" ContentType="application/vnd.openxmlformats-officedocument.presentationml.slideLayout+xml"/>
  <Override PartName="/ppt/theme/theme5.xml" ContentType="application/vnd.openxmlformats-officedocument.them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slideLayouts/slideLayout97.xml" ContentType="application/vnd.openxmlformats-officedocument.presentationml.slideLayout+xml"/>
  <Override PartName="/ppt/theme/theme8.xml" ContentType="application/vnd.openxmlformats-officedocument.them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slideLayouts/slideLayout98.xml" ContentType="application/vnd.openxmlformats-officedocument.presentationml.slideLayout+xml"/>
  <Override PartName="/ppt/theme/theme9.xml" ContentType="application/vnd.openxmlformats-officedocument.them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2.xml" ContentType="application/vnd.openxmlformats-officedocument.theme+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slideLayouts/slideLayout170.xml" ContentType="application/vnd.openxmlformats-officedocument.presentationml.slideLayout+xml"/>
  <Override PartName="/ppt/theme/theme13.xml" ContentType="application/vnd.openxmlformats-officedocument.theme+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4.xml" ContentType="application/vnd.openxmlformats-officedocument.theme+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5.xml" ContentType="application/vnd.openxmlformats-officedocument.theme+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6.xml" ContentType="application/vnd.openxmlformats-officedocument.theme+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7.xml" ContentType="application/vnd.openxmlformats-officedocument.theme+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18.xml" ContentType="application/vnd.openxmlformats-officedocument.theme+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119.xml" ContentType="application/vnd.openxmlformats-officedocument.presentationml.tags+xml"/>
  <Override PartName="/ppt/tags/tag1120.xml" ContentType="application/vnd.openxmlformats-officedocument.presentationml.tags+xml"/>
  <Override PartName="/ppt/notesSlides/notesSlide6.xml" ContentType="application/vnd.openxmlformats-officedocument.presentationml.notesSlide+xml"/>
  <Override PartName="/ppt/tags/tag1121.xml" ContentType="application/vnd.openxmlformats-officedocument.presentationml.tags+xml"/>
  <Override PartName="/ppt/tags/tag112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123.xml" ContentType="application/vnd.openxmlformats-officedocument.presentationml.tags+xml"/>
  <Override PartName="/ppt/tags/tag1124.xml" ContentType="application/vnd.openxmlformats-officedocument.presentationml.tags+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25.xml" ContentType="application/vnd.openxmlformats-officedocument.presentationml.tags+xml"/>
  <Override PartName="/ppt/tags/tag1126.xml" ContentType="application/vnd.openxmlformats-officedocument.presentationml.tags+xml"/>
  <Override PartName="/ppt/notesSlides/notesSlide10.xml" ContentType="application/vnd.openxmlformats-officedocument.presentationml.notesSlide+xml"/>
  <Override PartName="/ppt/tags/tag1127.xml" ContentType="application/vnd.openxmlformats-officedocument.presentationml.tags+xml"/>
  <Override PartName="/ppt/tags/tag1128.xml" ContentType="application/vnd.openxmlformats-officedocument.presentationml.tags+xml"/>
  <Override PartName="/ppt/notesSlides/notesSlide11.xml" ContentType="application/vnd.openxmlformats-officedocument.presentationml.notesSlide+xml"/>
  <Override PartName="/ppt/tags/tag1129.xml" ContentType="application/vnd.openxmlformats-officedocument.presentationml.tags+xml"/>
  <Override PartName="/ppt/tags/tag113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31.xml" ContentType="application/vnd.openxmlformats-officedocument.presentationml.tags+xml"/>
  <Override PartName="/ppt/tags/tag113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2" r:id="rId5"/>
    <p:sldMasterId id="2147484187" r:id="rId6"/>
    <p:sldMasterId id="2147484190" r:id="rId7"/>
    <p:sldMasterId id="2147484218" r:id="rId8"/>
    <p:sldMasterId id="2147484220" r:id="rId9"/>
    <p:sldMasterId id="2147484244" r:id="rId10"/>
    <p:sldMasterId id="2147484273" r:id="rId11"/>
    <p:sldMasterId id="2147484275" r:id="rId12"/>
    <p:sldMasterId id="2147484277" r:id="rId13"/>
    <p:sldMasterId id="2147484309" r:id="rId14"/>
    <p:sldMasterId id="2147484334" r:id="rId15"/>
    <p:sldMasterId id="2147484365" r:id="rId16"/>
    <p:sldMasterId id="2147484367" r:id="rId17"/>
    <p:sldMasterId id="2147484392" r:id="rId18"/>
    <p:sldMasterId id="2147484417" r:id="rId19"/>
    <p:sldMasterId id="2147484442" r:id="rId20"/>
    <p:sldMasterId id="2147484467" r:id="rId21"/>
  </p:sldMasterIdLst>
  <p:notesMasterIdLst>
    <p:notesMasterId r:id="rId60"/>
  </p:notesMasterIdLst>
  <p:handoutMasterIdLst>
    <p:handoutMasterId r:id="rId61"/>
  </p:handoutMasterIdLst>
  <p:sldIdLst>
    <p:sldId id="381" r:id="rId22"/>
    <p:sldId id="1006" r:id="rId23"/>
    <p:sldId id="567" r:id="rId24"/>
    <p:sldId id="498" r:id="rId25"/>
    <p:sldId id="570" r:id="rId26"/>
    <p:sldId id="566" r:id="rId27"/>
    <p:sldId id="572" r:id="rId28"/>
    <p:sldId id="477" r:id="rId29"/>
    <p:sldId id="539" r:id="rId30"/>
    <p:sldId id="540" r:id="rId31"/>
    <p:sldId id="479" r:id="rId32"/>
    <p:sldId id="484" r:id="rId33"/>
    <p:sldId id="529" r:id="rId34"/>
    <p:sldId id="562" r:id="rId35"/>
    <p:sldId id="568" r:id="rId36"/>
    <p:sldId id="553" r:id="rId37"/>
    <p:sldId id="569" r:id="rId38"/>
    <p:sldId id="558" r:id="rId39"/>
    <p:sldId id="1002" r:id="rId40"/>
    <p:sldId id="1003" r:id="rId41"/>
    <p:sldId id="512" r:id="rId42"/>
    <p:sldId id="1008" r:id="rId43"/>
    <p:sldId id="548" r:id="rId44"/>
    <p:sldId id="971" r:id="rId45"/>
    <p:sldId id="555" r:id="rId46"/>
    <p:sldId id="549" r:id="rId47"/>
    <p:sldId id="400" r:id="rId48"/>
    <p:sldId id="974" r:id="rId49"/>
    <p:sldId id="557" r:id="rId50"/>
    <p:sldId id="556" r:id="rId51"/>
    <p:sldId id="973" r:id="rId52"/>
    <p:sldId id="1001" r:id="rId53"/>
    <p:sldId id="559" r:id="rId54"/>
    <p:sldId id="561" r:id="rId55"/>
    <p:sldId id="564" r:id="rId56"/>
    <p:sldId id="490" r:id="rId57"/>
    <p:sldId id="486" r:id="rId58"/>
    <p:sldId id="482" r:id="rId59"/>
  </p:sldIdLst>
  <p:sldSz cx="9144000" cy="5143500" type="screen16x9"/>
  <p:notesSz cx="6985000" cy="9283700"/>
  <p:custDataLst>
    <p:tags r:id="rId62"/>
  </p:custDataLst>
  <p:defaultTextStyle>
    <a:defPPr>
      <a:defRPr lang="de-DE"/>
    </a:defPPr>
    <a:lvl1pPr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Phillip Cole" initials="SPC" lastIdx="15" clrIdx="0">
    <p:extLst/>
  </p:cmAuthor>
  <p:cmAuthor id="2" name="Stephen B Lonegan" initials="SBL" lastIdx="9" clrIdx="1">
    <p:extLst/>
  </p:cmAuthor>
  <p:cmAuthor id="3" name="Scott Cole" initials="SC" lastIdx="17" clrIdx="2">
    <p:extLst/>
  </p:cmAuthor>
  <p:cmAuthor id="4" name="Stephen Lonegan" initials="SL" lastIdx="24"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E27F90"/>
    <a:srgbClr val="DE667B"/>
    <a:srgbClr val="EDB2BC"/>
    <a:srgbClr val="CED2D4"/>
    <a:srgbClr val="D1334D"/>
    <a:srgbClr val="F39500"/>
    <a:srgbClr val="E899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94" autoAdjust="0"/>
    <p:restoredTop sz="77518" autoAdjust="0"/>
  </p:normalViewPr>
  <p:slideViewPr>
    <p:cSldViewPr snapToGrid="0">
      <p:cViewPr varScale="1">
        <p:scale>
          <a:sx n="65" d="100"/>
          <a:sy n="65" d="100"/>
        </p:scale>
        <p:origin x="1120" y="56"/>
      </p:cViewPr>
      <p:guideLst>
        <p:guide orient="horz" pos="1620"/>
        <p:guide pos="2880"/>
      </p:guideLst>
    </p:cSldViewPr>
  </p:slideViewPr>
  <p:notesTextViewPr>
    <p:cViewPr>
      <p:scale>
        <a:sx n="3" d="2"/>
        <a:sy n="3" d="2"/>
      </p:scale>
      <p:origin x="0" y="0"/>
    </p:cViewPr>
  </p:notesTextViewPr>
  <p:sorterViewPr>
    <p:cViewPr varScale="1">
      <p:scale>
        <a:sx n="1" d="1"/>
        <a:sy n="1" d="1"/>
      </p:scale>
      <p:origin x="0" y="-56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18.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61"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notesMaster" Target="notesMasters/notesMaster1.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0.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tableStyles" Target="tableStyles.xml"/><Relationship Id="rId20" Type="http://schemas.openxmlformats.org/officeDocument/2006/relationships/slideMaster" Target="slideMasters/slideMaster17.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28575">
              <a:solidFill>
                <a:schemeClr val="bg1"/>
              </a:solidFill>
            </a:ln>
          </c:spPr>
          <c:dPt>
            <c:idx val="0"/>
            <c:bubble3D val="0"/>
            <c:spPr>
              <a:solidFill>
                <a:schemeClr val="accent1"/>
              </a:solidFill>
              <a:ln w="28575">
                <a:solidFill>
                  <a:schemeClr val="bg1"/>
                </a:solidFill>
              </a:ln>
              <a:effectLst/>
            </c:spPr>
            <c:extLst>
              <c:ext xmlns:c16="http://schemas.microsoft.com/office/drawing/2014/chart" uri="{C3380CC4-5D6E-409C-BE32-E72D297353CC}">
                <c16:uniqueId val="{00000001-92EB-49F5-AE68-5CF33761F17F}"/>
              </c:ext>
            </c:extLst>
          </c:dPt>
          <c:dPt>
            <c:idx val="1"/>
            <c:bubble3D val="0"/>
            <c:spPr>
              <a:solidFill>
                <a:schemeClr val="accent2"/>
              </a:solidFill>
              <a:ln w="28575">
                <a:solidFill>
                  <a:schemeClr val="bg1"/>
                </a:solidFill>
              </a:ln>
              <a:effectLst/>
            </c:spPr>
            <c:extLst>
              <c:ext xmlns:c16="http://schemas.microsoft.com/office/drawing/2014/chart" uri="{C3380CC4-5D6E-409C-BE32-E72D297353CC}">
                <c16:uniqueId val="{00000003-92EB-49F5-AE68-5CF33761F17F}"/>
              </c:ext>
            </c:extLst>
          </c:dPt>
          <c:dPt>
            <c:idx val="2"/>
            <c:bubble3D val="0"/>
            <c:spPr>
              <a:solidFill>
                <a:schemeClr val="accent3"/>
              </a:solidFill>
              <a:ln w="28575">
                <a:solidFill>
                  <a:schemeClr val="bg1"/>
                </a:solidFill>
              </a:ln>
              <a:effectLst/>
            </c:spPr>
            <c:extLst>
              <c:ext xmlns:c16="http://schemas.microsoft.com/office/drawing/2014/chart" uri="{C3380CC4-5D6E-409C-BE32-E72D297353CC}">
                <c16:uniqueId val="{00000005-92EB-49F5-AE68-5CF33761F17F}"/>
              </c:ext>
            </c:extLst>
          </c:dPt>
          <c:dPt>
            <c:idx val="3"/>
            <c:bubble3D val="0"/>
            <c:spPr>
              <a:solidFill>
                <a:schemeClr val="accent4"/>
              </a:solidFill>
              <a:ln w="28575">
                <a:solidFill>
                  <a:schemeClr val="bg1"/>
                </a:solidFill>
              </a:ln>
              <a:effectLst/>
            </c:spPr>
            <c:extLst>
              <c:ext xmlns:c16="http://schemas.microsoft.com/office/drawing/2014/chart" uri="{C3380CC4-5D6E-409C-BE32-E72D297353CC}">
                <c16:uniqueId val="{00000007-92EB-49F5-AE68-5CF33761F17F}"/>
              </c:ext>
            </c:extLst>
          </c:dPt>
          <c:dPt>
            <c:idx val="4"/>
            <c:bubble3D val="0"/>
            <c:spPr>
              <a:solidFill>
                <a:schemeClr val="accent5">
                  <a:lumMod val="90000"/>
                </a:schemeClr>
              </a:solidFill>
              <a:ln w="28575">
                <a:solidFill>
                  <a:schemeClr val="bg1"/>
                </a:solidFill>
              </a:ln>
              <a:effectLst/>
            </c:spPr>
            <c:extLst>
              <c:ext xmlns:c16="http://schemas.microsoft.com/office/drawing/2014/chart" uri="{C3380CC4-5D6E-409C-BE32-E72D297353CC}">
                <c16:uniqueId val="{00000009-92EB-49F5-AE68-5CF33761F17F}"/>
              </c:ext>
            </c:extLst>
          </c:dPt>
          <c:dPt>
            <c:idx val="5"/>
            <c:bubble3D val="0"/>
            <c:spPr>
              <a:solidFill>
                <a:schemeClr val="accent6"/>
              </a:solidFill>
              <a:ln w="28575">
                <a:solidFill>
                  <a:schemeClr val="bg1"/>
                </a:solidFill>
              </a:ln>
              <a:effectLst/>
            </c:spPr>
            <c:extLst>
              <c:ext xmlns:c16="http://schemas.microsoft.com/office/drawing/2014/chart" uri="{C3380CC4-5D6E-409C-BE32-E72D297353CC}">
                <c16:uniqueId val="{0000000B-92EB-49F5-AE68-5CF33761F17F}"/>
              </c:ext>
            </c:extLst>
          </c:dPt>
          <c:cat>
            <c:strRef>
              <c:f>Sheet1!$A$2:$A$7</c:f>
              <c:strCache>
                <c:ptCount val="4"/>
                <c:pt idx="0">
                  <c:v>1st Qtr</c:v>
                </c:pt>
                <c:pt idx="1">
                  <c:v>2nd Qtr</c:v>
                </c:pt>
                <c:pt idx="2">
                  <c:v>3rd Qtr</c:v>
                </c:pt>
                <c:pt idx="3">
                  <c:v>4th Qtr</c:v>
                </c:pt>
              </c:strCache>
            </c:strRef>
          </c:cat>
          <c:val>
            <c:numRef>
              <c:f>Sheet1!$B$2:$B$7</c:f>
              <c:numCache>
                <c:formatCode>General</c:formatCode>
                <c:ptCount val="6"/>
                <c:pt idx="0">
                  <c:v>10</c:v>
                </c:pt>
                <c:pt idx="1">
                  <c:v>19</c:v>
                </c:pt>
                <c:pt idx="2">
                  <c:v>20</c:v>
                </c:pt>
                <c:pt idx="3">
                  <c:v>27</c:v>
                </c:pt>
                <c:pt idx="4">
                  <c:v>3</c:v>
                </c:pt>
                <c:pt idx="5">
                  <c:v>21</c:v>
                </c:pt>
              </c:numCache>
            </c:numRef>
          </c:val>
          <c:extLst>
            <c:ext xmlns:c16="http://schemas.microsoft.com/office/drawing/2014/chart" uri="{C3380CC4-5D6E-409C-BE32-E72D297353CC}">
              <c16:uniqueId val="{0000000C-92EB-49F5-AE68-5CF33761F17F}"/>
            </c:ext>
          </c:extLst>
        </c:ser>
        <c:dLbls>
          <c:showLegendKey val="0"/>
          <c:showVal val="0"/>
          <c:showCatName val="0"/>
          <c:showSerName val="0"/>
          <c:showPercent val="0"/>
          <c:showBubbleSize val="0"/>
          <c:showLeaderLines val="1"/>
        </c:dLbls>
        <c:firstSliceAng val="2"/>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26833" cy="464185"/>
          </a:xfrm>
          <a:prstGeom prst="rect">
            <a:avLst/>
          </a:prstGeom>
        </p:spPr>
        <p:txBody>
          <a:bodyPr vert="horz" lIns="92199" tIns="46100" rIns="92199" bIns="46100" rtlCol="0"/>
          <a:lstStyle>
            <a:lvl1pPr algn="l" fontAlgn="auto">
              <a:spcBef>
                <a:spcPts val="0"/>
              </a:spcBef>
              <a:spcAft>
                <a:spcPts val="0"/>
              </a:spcAft>
              <a:defRPr sz="1200">
                <a:latin typeface="+mn-lt"/>
                <a:ea typeface="+mn-ea"/>
                <a:cs typeface="+mn-cs"/>
              </a:defRPr>
            </a:lvl1pPr>
          </a:lstStyle>
          <a:p>
            <a:pPr>
              <a:defRPr/>
            </a:pPr>
            <a:endParaRPr lang="de-DE"/>
          </a:p>
        </p:txBody>
      </p:sp>
      <p:sp>
        <p:nvSpPr>
          <p:cNvPr id="3" name="Datumsplatzhalter 2"/>
          <p:cNvSpPr>
            <a:spLocks noGrp="1"/>
          </p:cNvSpPr>
          <p:nvPr>
            <p:ph type="dt" sz="quarter" idx="1"/>
          </p:nvPr>
        </p:nvSpPr>
        <p:spPr>
          <a:xfrm>
            <a:off x="3956551" y="0"/>
            <a:ext cx="3026833" cy="464185"/>
          </a:xfrm>
          <a:prstGeom prst="rect">
            <a:avLst/>
          </a:prstGeom>
        </p:spPr>
        <p:txBody>
          <a:bodyPr vert="horz" wrap="square" lIns="92199" tIns="46100" rIns="92199" bIns="46100" numCol="1" anchor="t" anchorCtr="0" compatLnSpc="1">
            <a:prstTxWarp prst="textNoShape">
              <a:avLst/>
            </a:prstTxWarp>
          </a:bodyPr>
          <a:lstStyle>
            <a:lvl1pPr algn="r">
              <a:defRPr sz="1200">
                <a:latin typeface="Calibri" panose="020F0502020204030204" pitchFamily="34" charset="0"/>
                <a:cs typeface="Arial" panose="020B0604020202020204" pitchFamily="34" charset="0"/>
              </a:defRPr>
            </a:lvl1pPr>
          </a:lstStyle>
          <a:p>
            <a:fld id="{2B395D16-54E4-41BE-8DBC-B06E1A5DDCA4}" type="datetimeFigureOut">
              <a:rPr lang="de-DE" altLang="en-US"/>
              <a:pPr/>
              <a:t>27.03.2019</a:t>
            </a:fld>
            <a:endParaRPr lang="de-DE" altLang="en-US"/>
          </a:p>
        </p:txBody>
      </p:sp>
      <p:sp>
        <p:nvSpPr>
          <p:cNvPr id="4" name="Fußzeilenplatzhalter 3"/>
          <p:cNvSpPr>
            <a:spLocks noGrp="1"/>
          </p:cNvSpPr>
          <p:nvPr>
            <p:ph type="ftr" sz="quarter" idx="2"/>
          </p:nvPr>
        </p:nvSpPr>
        <p:spPr>
          <a:xfrm>
            <a:off x="1" y="8817904"/>
            <a:ext cx="3026833" cy="464185"/>
          </a:xfrm>
          <a:prstGeom prst="rect">
            <a:avLst/>
          </a:prstGeom>
        </p:spPr>
        <p:txBody>
          <a:bodyPr vert="horz" lIns="92199" tIns="46100" rIns="92199" bIns="46100" rtlCol="0" anchor="b"/>
          <a:lstStyle>
            <a:lvl1pPr algn="l" fontAlgn="auto">
              <a:spcBef>
                <a:spcPts val="0"/>
              </a:spcBef>
              <a:spcAft>
                <a:spcPts val="0"/>
              </a:spcAft>
              <a:defRPr sz="1200">
                <a:latin typeface="+mn-lt"/>
                <a:ea typeface="+mn-ea"/>
                <a:cs typeface="+mn-cs"/>
              </a:defRPr>
            </a:lvl1pPr>
          </a:lstStyle>
          <a:p>
            <a:pPr>
              <a:defRPr/>
            </a:pPr>
            <a:r>
              <a:rPr lang="de-DE"/>
              <a:t>INTERNAL</a:t>
            </a:r>
          </a:p>
        </p:txBody>
      </p:sp>
      <p:sp>
        <p:nvSpPr>
          <p:cNvPr id="5" name="Foliennummernplatzhalter 4"/>
          <p:cNvSpPr>
            <a:spLocks noGrp="1"/>
          </p:cNvSpPr>
          <p:nvPr>
            <p:ph type="sldNum" sz="quarter" idx="3"/>
          </p:nvPr>
        </p:nvSpPr>
        <p:spPr>
          <a:xfrm>
            <a:off x="3956551" y="8817904"/>
            <a:ext cx="3026833" cy="464185"/>
          </a:xfrm>
          <a:prstGeom prst="rect">
            <a:avLst/>
          </a:prstGeom>
        </p:spPr>
        <p:txBody>
          <a:bodyPr vert="horz" wrap="square" lIns="92199" tIns="46100" rIns="92199" bIns="46100" numCol="1" anchor="b" anchorCtr="0" compatLnSpc="1">
            <a:prstTxWarp prst="textNoShape">
              <a:avLst/>
            </a:prstTxWarp>
          </a:bodyPr>
          <a:lstStyle>
            <a:lvl1pPr algn="r">
              <a:defRPr sz="1200">
                <a:latin typeface="Calibri" panose="020F0502020204030204" pitchFamily="34" charset="0"/>
                <a:cs typeface="Arial" panose="020B0604020202020204" pitchFamily="34" charset="0"/>
              </a:defRPr>
            </a:lvl1pPr>
          </a:lstStyle>
          <a:p>
            <a:fld id="{1651CC24-51AB-4C29-88CE-032016A6AAFE}" type="slidenum">
              <a:rPr lang="de-DE" altLang="en-US"/>
              <a:pPr/>
              <a:t>‹#›</a:t>
            </a:fld>
            <a:endParaRPr lang="de-DE" altLang="en-US"/>
          </a:p>
        </p:txBody>
      </p:sp>
    </p:spTree>
    <p:extLst>
      <p:ext uri="{BB962C8B-B14F-4D97-AF65-F5344CB8AC3E}">
        <p14:creationId xmlns:p14="http://schemas.microsoft.com/office/powerpoint/2010/main" val="283314707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26833" cy="464185"/>
          </a:xfrm>
          <a:prstGeom prst="rect">
            <a:avLst/>
          </a:prstGeom>
        </p:spPr>
        <p:txBody>
          <a:bodyPr vert="horz" lIns="92199" tIns="46100" rIns="92199" bIns="46100" rtlCol="0"/>
          <a:lstStyle>
            <a:lvl1pPr algn="l" fontAlgn="auto">
              <a:spcBef>
                <a:spcPts val="0"/>
              </a:spcBef>
              <a:spcAft>
                <a:spcPts val="0"/>
              </a:spcAft>
              <a:defRPr sz="1200">
                <a:latin typeface="+mn-lt"/>
                <a:ea typeface="+mn-ea"/>
                <a:cs typeface="+mn-cs"/>
              </a:defRPr>
            </a:lvl1pPr>
          </a:lstStyle>
          <a:p>
            <a:pPr>
              <a:defRPr/>
            </a:pPr>
            <a:endParaRPr lang="de-DE"/>
          </a:p>
        </p:txBody>
      </p:sp>
      <p:sp>
        <p:nvSpPr>
          <p:cNvPr id="3" name="Datumsplatzhalter 2"/>
          <p:cNvSpPr>
            <a:spLocks noGrp="1"/>
          </p:cNvSpPr>
          <p:nvPr>
            <p:ph type="dt" idx="1"/>
          </p:nvPr>
        </p:nvSpPr>
        <p:spPr>
          <a:xfrm>
            <a:off x="3956551" y="0"/>
            <a:ext cx="3026833" cy="464185"/>
          </a:xfrm>
          <a:prstGeom prst="rect">
            <a:avLst/>
          </a:prstGeom>
        </p:spPr>
        <p:txBody>
          <a:bodyPr vert="horz" wrap="square" lIns="92199" tIns="46100" rIns="92199" bIns="46100" numCol="1" anchor="t" anchorCtr="0" compatLnSpc="1">
            <a:prstTxWarp prst="textNoShape">
              <a:avLst/>
            </a:prstTxWarp>
          </a:bodyPr>
          <a:lstStyle>
            <a:lvl1pPr algn="r">
              <a:defRPr sz="1200">
                <a:latin typeface="Calibri" panose="020F0502020204030204" pitchFamily="34" charset="0"/>
                <a:cs typeface="Arial" panose="020B0604020202020204" pitchFamily="34" charset="0"/>
              </a:defRPr>
            </a:lvl1pPr>
          </a:lstStyle>
          <a:p>
            <a:fld id="{6B9A0CBF-B34D-45B9-9320-08A7185C5CBD}" type="datetimeFigureOut">
              <a:rPr lang="de-DE" altLang="en-US"/>
              <a:pPr/>
              <a:t>27.03.2019</a:t>
            </a:fld>
            <a:endParaRPr lang="de-DE" altLang="en-US"/>
          </a:p>
        </p:txBody>
      </p:sp>
      <p:sp>
        <p:nvSpPr>
          <p:cNvPr id="4" name="Folienbildplatzhalter 3"/>
          <p:cNvSpPr>
            <a:spLocks noGrp="1" noRot="1" noChangeAspect="1"/>
          </p:cNvSpPr>
          <p:nvPr>
            <p:ph type="sldImg" idx="2"/>
          </p:nvPr>
        </p:nvSpPr>
        <p:spPr>
          <a:xfrm>
            <a:off x="396875" y="695325"/>
            <a:ext cx="6191250" cy="3482975"/>
          </a:xfrm>
          <a:prstGeom prst="rect">
            <a:avLst/>
          </a:prstGeom>
          <a:noFill/>
          <a:ln w="12700">
            <a:solidFill>
              <a:prstClr val="black"/>
            </a:solidFill>
          </a:ln>
        </p:spPr>
        <p:txBody>
          <a:bodyPr vert="horz" lIns="92199" tIns="46100" rIns="92199" bIns="46100" rtlCol="0" anchor="ctr"/>
          <a:lstStyle/>
          <a:p>
            <a:pPr lvl="0"/>
            <a:endParaRPr lang="de-DE" noProof="0" dirty="0"/>
          </a:p>
        </p:txBody>
      </p:sp>
      <p:sp>
        <p:nvSpPr>
          <p:cNvPr id="5" name="Notizenplatzhalter 4"/>
          <p:cNvSpPr>
            <a:spLocks noGrp="1"/>
          </p:cNvSpPr>
          <p:nvPr>
            <p:ph type="body" sz="quarter" idx="3"/>
          </p:nvPr>
        </p:nvSpPr>
        <p:spPr>
          <a:xfrm>
            <a:off x="698500" y="4409758"/>
            <a:ext cx="5588000" cy="4177665"/>
          </a:xfrm>
          <a:prstGeom prst="rect">
            <a:avLst/>
          </a:prstGeom>
        </p:spPr>
        <p:txBody>
          <a:bodyPr vert="horz" wrap="square" lIns="92199" tIns="46100" rIns="92199" bIns="4610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6" name="Fußzeilenplatzhalter 5"/>
          <p:cNvSpPr>
            <a:spLocks noGrp="1"/>
          </p:cNvSpPr>
          <p:nvPr>
            <p:ph type="ftr" sz="quarter" idx="4"/>
          </p:nvPr>
        </p:nvSpPr>
        <p:spPr>
          <a:xfrm>
            <a:off x="1" y="8817904"/>
            <a:ext cx="3026833" cy="464185"/>
          </a:xfrm>
          <a:prstGeom prst="rect">
            <a:avLst/>
          </a:prstGeom>
        </p:spPr>
        <p:txBody>
          <a:bodyPr vert="horz" lIns="92199" tIns="46100" rIns="92199" bIns="46100" rtlCol="0" anchor="b"/>
          <a:lstStyle>
            <a:lvl1pPr algn="l" fontAlgn="auto">
              <a:spcBef>
                <a:spcPts val="0"/>
              </a:spcBef>
              <a:spcAft>
                <a:spcPts val="0"/>
              </a:spcAft>
              <a:defRPr sz="1200">
                <a:latin typeface="+mn-lt"/>
                <a:ea typeface="+mn-ea"/>
                <a:cs typeface="+mn-cs"/>
              </a:defRPr>
            </a:lvl1pPr>
          </a:lstStyle>
          <a:p>
            <a:pPr>
              <a:defRPr/>
            </a:pPr>
            <a:endParaRPr lang="de-DE"/>
          </a:p>
        </p:txBody>
      </p:sp>
      <p:sp>
        <p:nvSpPr>
          <p:cNvPr id="7" name="Foliennummernplatzhalter 6"/>
          <p:cNvSpPr>
            <a:spLocks noGrp="1"/>
          </p:cNvSpPr>
          <p:nvPr>
            <p:ph type="sldNum" sz="quarter" idx="5"/>
          </p:nvPr>
        </p:nvSpPr>
        <p:spPr>
          <a:xfrm>
            <a:off x="3956551" y="8817904"/>
            <a:ext cx="3026833" cy="464185"/>
          </a:xfrm>
          <a:prstGeom prst="rect">
            <a:avLst/>
          </a:prstGeom>
        </p:spPr>
        <p:txBody>
          <a:bodyPr vert="horz" wrap="square" lIns="92199" tIns="46100" rIns="92199" bIns="46100" numCol="1" anchor="b" anchorCtr="0" compatLnSpc="1">
            <a:prstTxWarp prst="textNoShape">
              <a:avLst/>
            </a:prstTxWarp>
          </a:bodyPr>
          <a:lstStyle>
            <a:lvl1pPr algn="r">
              <a:defRPr sz="1200">
                <a:latin typeface="Calibri" panose="020F0502020204030204" pitchFamily="34" charset="0"/>
                <a:cs typeface="Arial" panose="020B0604020202020204" pitchFamily="34" charset="0"/>
              </a:defRPr>
            </a:lvl1pPr>
          </a:lstStyle>
          <a:p>
            <a:fld id="{459787B6-C771-47EC-A16B-1D0BC65CCD47}" type="slidenum">
              <a:rPr lang="de-DE" altLang="en-US"/>
              <a:pPr/>
              <a:t>‹#›</a:t>
            </a:fld>
            <a:endParaRPr lang="de-DE" altLang="en-US"/>
          </a:p>
        </p:txBody>
      </p:sp>
    </p:spTree>
    <p:extLst>
      <p:ext uri="{BB962C8B-B14F-4D97-AF65-F5344CB8AC3E}">
        <p14:creationId xmlns:p14="http://schemas.microsoft.com/office/powerpoint/2010/main" val="3961929790"/>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de-DE">
              <a:solidFill>
                <a:prstClr val="black"/>
              </a:solidFill>
            </a:endParaRPr>
          </a:p>
        </p:txBody>
      </p:sp>
      <p:sp>
        <p:nvSpPr>
          <p:cNvPr id="5" name="Slide Number Placeholder 4"/>
          <p:cNvSpPr>
            <a:spLocks noGrp="1"/>
          </p:cNvSpPr>
          <p:nvPr>
            <p:ph type="sldNum" sz="quarter" idx="11"/>
          </p:nvPr>
        </p:nvSpPr>
        <p:spPr/>
        <p:txBody>
          <a:bodyPr/>
          <a:lstStyle/>
          <a:p>
            <a:fld id="{1677885C-8962-4B32-A223-41B38783F402}" type="slidenum">
              <a:rPr lang="de-DE" altLang="en-US" smtClean="0">
                <a:solidFill>
                  <a:prstClr val="black"/>
                </a:solidFill>
              </a:rPr>
              <a:pPr/>
              <a:t>1</a:t>
            </a:fld>
            <a:endParaRPr lang="de-DE" altLang="en-US">
              <a:solidFill>
                <a:prstClr val="black"/>
              </a:solidFill>
            </a:endParaRPr>
          </a:p>
        </p:txBody>
      </p:sp>
    </p:spTree>
    <p:extLst>
      <p:ext uri="{BB962C8B-B14F-4D97-AF65-F5344CB8AC3E}">
        <p14:creationId xmlns:p14="http://schemas.microsoft.com/office/powerpoint/2010/main" val="1356931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799">
              <a:defRPr/>
            </a:pPr>
            <a:r>
              <a:rPr lang="en-US" dirty="0"/>
              <a:t>Footnote: These facts and figures cover all BASF operating divisions, including Agricultural Solutions</a:t>
            </a:r>
          </a:p>
          <a:p>
            <a:pPr defTabSz="904799">
              <a:defRPr/>
            </a:pPr>
            <a:endParaRPr lang="en-US" dirty="0"/>
          </a:p>
          <a:p>
            <a:pPr defTabSz="904799">
              <a:defRPr/>
            </a:pPr>
            <a:r>
              <a:rPr lang="en-US" dirty="0"/>
              <a:t>BASF expects that</a:t>
            </a:r>
            <a:r>
              <a:rPr lang="en-US" baseline="0" dirty="0"/>
              <a:t> our investment in R&amp;D will result in </a:t>
            </a:r>
            <a:r>
              <a:rPr lang="en-US" dirty="0"/>
              <a:t>the market success of our innovations.  We partner with additional experts outside BASF when needed.  Our patent activity, Most Innovative Company ranking,</a:t>
            </a:r>
            <a:r>
              <a:rPr lang="en-US" baseline="0" dirty="0"/>
              <a:t> and our sales of new innovations confirm the success of our innovation strategy.</a:t>
            </a:r>
            <a:endParaRPr lang="en-US" dirty="0"/>
          </a:p>
          <a:p>
            <a:endParaRPr lang="en-US" dirty="0"/>
          </a:p>
          <a:p>
            <a:r>
              <a:rPr lang="en-US" dirty="0"/>
              <a:t>BASF</a:t>
            </a:r>
            <a:r>
              <a:rPr lang="en-US" baseline="0" dirty="0"/>
              <a:t> BCG Innovation Survey ranking:</a:t>
            </a:r>
          </a:p>
          <a:p>
            <a:r>
              <a:rPr lang="en-US" baseline="0" dirty="0"/>
              <a:t>Moved up 19 spots to #29 in 2015 (report released in 2016)</a:t>
            </a:r>
          </a:p>
          <a:p>
            <a:r>
              <a:rPr lang="en-US" dirty="0"/>
              <a:t>Moved up 9 spots to #20 in 2016 (report released in 2017)</a:t>
            </a:r>
          </a:p>
          <a:p>
            <a:endParaRPr lang="en-US" dirty="0"/>
          </a:p>
          <a:p>
            <a:r>
              <a:rPr lang="en-US" dirty="0"/>
              <a:t>Other companies on the list:</a:t>
            </a:r>
          </a:p>
          <a:p>
            <a:r>
              <a:rPr lang="en-US" dirty="0"/>
              <a:t>#1 Apple</a:t>
            </a:r>
          </a:p>
          <a:p>
            <a:r>
              <a:rPr lang="en-US" dirty="0"/>
              <a:t>#2 Google</a:t>
            </a:r>
          </a:p>
          <a:p>
            <a:r>
              <a:rPr lang="en-US" dirty="0"/>
              <a:t>#3 Tesla Motors</a:t>
            </a:r>
          </a:p>
          <a:p>
            <a:r>
              <a:rPr lang="en-US" dirty="0"/>
              <a:t>#4 Microsoft</a:t>
            </a:r>
          </a:p>
          <a:p>
            <a:r>
              <a:rPr lang="en-US" dirty="0"/>
              <a:t>#5 Amazon</a:t>
            </a:r>
          </a:p>
          <a:p>
            <a:endParaRPr lang="en-US" dirty="0"/>
          </a:p>
          <a:p>
            <a:r>
              <a:rPr lang="en-US" dirty="0"/>
              <a:t>#11</a:t>
            </a:r>
            <a:r>
              <a:rPr lang="en-US" baseline="0" dirty="0"/>
              <a:t> Bayer</a:t>
            </a:r>
          </a:p>
          <a:p>
            <a:r>
              <a:rPr lang="en-US" dirty="0"/>
              <a:t>#18</a:t>
            </a:r>
            <a:r>
              <a:rPr lang="en-US" baseline="0" dirty="0"/>
              <a:t> DuPont</a:t>
            </a:r>
          </a:p>
          <a:p>
            <a:r>
              <a:rPr lang="en-US" dirty="0"/>
              <a:t>#19 Dow Chemical Company</a:t>
            </a:r>
          </a:p>
          <a:p>
            <a:r>
              <a:rPr lang="en-US" dirty="0"/>
              <a:t>#21 Airbnb</a:t>
            </a:r>
          </a:p>
          <a:p>
            <a:r>
              <a:rPr lang="en-US" dirty="0"/>
              <a:t>#22</a:t>
            </a:r>
            <a:r>
              <a:rPr lang="en-US" baseline="0" dirty="0"/>
              <a:t> Under Armour</a:t>
            </a:r>
          </a:p>
          <a:p>
            <a:r>
              <a:rPr lang="en-US" baseline="0" dirty="0"/>
              <a:t>#36 The Walt Disney Company</a:t>
            </a:r>
          </a:p>
          <a:p>
            <a:r>
              <a:rPr lang="en-US" baseline="0" dirty="0"/>
              <a:t>#50 Proctor &amp; Gamble</a:t>
            </a:r>
          </a:p>
          <a:p>
            <a:endParaRPr lang="en-US" dirty="0"/>
          </a:p>
        </p:txBody>
      </p:sp>
      <p:sp>
        <p:nvSpPr>
          <p:cNvPr id="4" name="Footer Placeholder 3"/>
          <p:cNvSpPr>
            <a:spLocks noGrp="1"/>
          </p:cNvSpPr>
          <p:nvPr>
            <p:ph type="ftr" sz="quarter" idx="10"/>
          </p:nvPr>
        </p:nvSpPr>
        <p:spPr/>
        <p:txBody>
          <a:bodyPr/>
          <a:lstStyle/>
          <a:p>
            <a:pPr>
              <a:defRPr/>
            </a:pPr>
            <a:endParaRPr lang="de-DE"/>
          </a:p>
        </p:txBody>
      </p:sp>
      <p:sp>
        <p:nvSpPr>
          <p:cNvPr id="5" name="Slide Number Placeholder 4"/>
          <p:cNvSpPr>
            <a:spLocks noGrp="1"/>
          </p:cNvSpPr>
          <p:nvPr>
            <p:ph type="sldNum" sz="quarter" idx="11"/>
          </p:nvPr>
        </p:nvSpPr>
        <p:spPr/>
        <p:txBody>
          <a:bodyPr/>
          <a:lstStyle/>
          <a:p>
            <a:fld id="{459787B6-C771-47EC-A16B-1D0BC65CCD47}" type="slidenum">
              <a:rPr lang="de-DE" altLang="en-US" smtClean="0"/>
              <a:pPr/>
              <a:t>12</a:t>
            </a:fld>
            <a:endParaRPr lang="de-DE" altLang="en-US"/>
          </a:p>
        </p:txBody>
      </p:sp>
    </p:spTree>
    <p:extLst>
      <p:ext uri="{BB962C8B-B14F-4D97-AF65-F5344CB8AC3E}">
        <p14:creationId xmlns:p14="http://schemas.microsoft.com/office/powerpoint/2010/main" val="1970439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a:lnSpc>
                <a:spcPct val="130000"/>
              </a:lnSpc>
              <a:buClr>
                <a:srgbClr val="213CD2"/>
              </a:buClr>
            </a:pPr>
            <a:r>
              <a:rPr lang="en-US" dirty="0"/>
              <a:t>BASF is a leader in innovation.  We have been innovating for over 150 years.  This slide highlights 20 new innovations coming to market by the end of 2020</a:t>
            </a:r>
            <a:r>
              <a:rPr lang="en-US" baseline="0" dirty="0"/>
              <a:t>.</a:t>
            </a:r>
            <a:endParaRPr lang="en-US" dirty="0"/>
          </a:p>
          <a:p>
            <a:pPr>
              <a:lnSpc>
                <a:spcPct val="130000"/>
              </a:lnSpc>
              <a:buClr>
                <a:srgbClr val="213CD2"/>
              </a:buClr>
            </a:pPr>
            <a:endParaRPr lang="en-US" dirty="0"/>
          </a:p>
          <a:p>
            <a:pPr>
              <a:lnSpc>
                <a:spcPct val="130000"/>
              </a:lnSpc>
              <a:buClr>
                <a:srgbClr val="213CD2"/>
              </a:buClr>
            </a:pPr>
            <a:r>
              <a:rPr lang="en-US" dirty="0"/>
              <a:t>The innovations are listed for US P&amp;SS T&amp;O and URT businesses.  A portion of every</a:t>
            </a:r>
            <a:r>
              <a:rPr lang="en-US" baseline="0" dirty="0"/>
              <a:t> product sale is reinvested in more new innovations to support our customers.</a:t>
            </a:r>
            <a:endParaRPr lang="en-US" dirty="0"/>
          </a:p>
          <a:p>
            <a:pPr>
              <a:lnSpc>
                <a:spcPct val="130000"/>
              </a:lnSpc>
              <a:buClr>
                <a:srgbClr val="213CD2"/>
              </a:buClr>
            </a:pPr>
            <a:endParaRPr lang="en-US" dirty="0"/>
          </a:p>
          <a:p>
            <a:pPr>
              <a:lnSpc>
                <a:spcPct val="130000"/>
              </a:lnSpc>
              <a:buClr>
                <a:srgbClr val="213CD2"/>
              </a:buClr>
            </a:pPr>
            <a:r>
              <a:rPr lang="en-US" dirty="0"/>
              <a:t>Each new active ingredient is </a:t>
            </a:r>
            <a:r>
              <a:rPr lang="en-US" baseline="0" dirty="0"/>
              <a:t>developed further into different formulations and uses to fit specific market and customer needs.</a:t>
            </a:r>
          </a:p>
          <a:p>
            <a:endParaRPr lang="en-US" dirty="0"/>
          </a:p>
          <a:p>
            <a:r>
              <a:rPr lang="en-US" dirty="0"/>
              <a:t>Additional innovation information:</a:t>
            </a:r>
          </a:p>
          <a:p>
            <a:pPr marL="171450" indent="-171450">
              <a:buFont typeface="Arial" panose="020B0604020202020204" pitchFamily="34" charset="0"/>
              <a:buChar char="•"/>
            </a:pPr>
            <a:r>
              <a:rPr lang="en-US" dirty="0"/>
              <a:t>Limus is a urease inhibitor that increases efficiency of nitrogen use</a:t>
            </a:r>
          </a:p>
          <a:p>
            <a:pPr marL="171450" indent="-171450">
              <a:buFont typeface="Arial" panose="020B0604020202020204" pitchFamily="34" charset="0"/>
              <a:buChar char="•"/>
            </a:pPr>
            <a:r>
              <a:rPr lang="en-US" dirty="0"/>
              <a:t>Sundec is a</a:t>
            </a:r>
            <a:r>
              <a:rPr lang="en-US" baseline="0" dirty="0"/>
              <a:t>n alpha-cypermethrin based product for the Poultry and Livestock market.</a:t>
            </a:r>
          </a:p>
          <a:p>
            <a:pPr marL="171450" indent="-171450">
              <a:buFont typeface="Arial" panose="020B0604020202020204" pitchFamily="34" charset="0"/>
              <a:buChar char="•"/>
            </a:pPr>
            <a:r>
              <a:rPr lang="en-US" dirty="0"/>
              <a:t>Terinda refers</a:t>
            </a:r>
            <a:r>
              <a:rPr lang="en-US" baseline="0" dirty="0"/>
              <a:t> to termite products powered by the active ingredient broflanilide</a:t>
            </a:r>
          </a:p>
          <a:p>
            <a:pPr marL="171450" indent="-171450">
              <a:buFont typeface="Arial" panose="020B0604020202020204" pitchFamily="34" charset="0"/>
              <a:buChar char="•"/>
            </a:pPr>
            <a:r>
              <a:rPr lang="en-US" baseline="0" dirty="0"/>
              <a:t>Vedira refers to general pest control products powered by the active ingredient broflanilide</a:t>
            </a:r>
          </a:p>
          <a:p>
            <a:endParaRPr lang="en-US" dirty="0"/>
          </a:p>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9787B6-C771-47EC-A16B-1D0BC65CCD47}"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08477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799">
              <a:defRPr/>
            </a:pPr>
            <a:r>
              <a:rPr lang="en-US" dirty="0"/>
              <a:t>Footnote: These facts and figures cover all BASF operating divisions, including Agricultural Solutions</a:t>
            </a:r>
          </a:p>
          <a:p>
            <a:pPr defTabSz="904799">
              <a:defRPr/>
            </a:pPr>
            <a:endParaRPr lang="en-US" dirty="0"/>
          </a:p>
          <a:p>
            <a:pPr defTabSz="904799">
              <a:defRPr/>
            </a:pPr>
            <a:r>
              <a:rPr lang="en-US" dirty="0"/>
              <a:t>BASF expects that</a:t>
            </a:r>
            <a:r>
              <a:rPr lang="en-US" baseline="0" dirty="0"/>
              <a:t> our investment in R&amp;D will result in </a:t>
            </a:r>
            <a:r>
              <a:rPr lang="en-US" dirty="0"/>
              <a:t>the market success of our innovations.  We partner with additional experts outside BASF when needed.  Our patent activity, Most Innovative Company ranking,</a:t>
            </a:r>
            <a:r>
              <a:rPr lang="en-US" baseline="0" dirty="0"/>
              <a:t> and our sales of new innovations confirm the success of our innovation strategy.</a:t>
            </a:r>
            <a:endParaRPr lang="en-US" dirty="0"/>
          </a:p>
          <a:p>
            <a:endParaRPr lang="en-US" dirty="0"/>
          </a:p>
          <a:p>
            <a:r>
              <a:rPr lang="en-US" dirty="0"/>
              <a:t>BASF</a:t>
            </a:r>
            <a:r>
              <a:rPr lang="en-US" baseline="0" dirty="0"/>
              <a:t> BCG Innovation Survey ranking:</a:t>
            </a:r>
          </a:p>
          <a:p>
            <a:r>
              <a:rPr lang="en-US" baseline="0" dirty="0"/>
              <a:t>Moved up 19 spots to #29 in 2015 (report released in 2016)</a:t>
            </a:r>
          </a:p>
          <a:p>
            <a:r>
              <a:rPr lang="en-US" dirty="0"/>
              <a:t>Moved up 9 spots to #20 in 2016 (report released in 2017)</a:t>
            </a:r>
          </a:p>
          <a:p>
            <a:endParaRPr lang="en-US" dirty="0"/>
          </a:p>
          <a:p>
            <a:r>
              <a:rPr lang="en-US" dirty="0"/>
              <a:t>Other companies on the list:</a:t>
            </a:r>
          </a:p>
          <a:p>
            <a:r>
              <a:rPr lang="en-US" dirty="0"/>
              <a:t>#1 Apple</a:t>
            </a:r>
          </a:p>
          <a:p>
            <a:r>
              <a:rPr lang="en-US" dirty="0"/>
              <a:t>#2 Google</a:t>
            </a:r>
          </a:p>
          <a:p>
            <a:r>
              <a:rPr lang="en-US" dirty="0"/>
              <a:t>#3 Tesla Motors</a:t>
            </a:r>
          </a:p>
          <a:p>
            <a:r>
              <a:rPr lang="en-US" dirty="0"/>
              <a:t>#4 Microsoft</a:t>
            </a:r>
          </a:p>
          <a:p>
            <a:r>
              <a:rPr lang="en-US" dirty="0"/>
              <a:t>#5 Amazon</a:t>
            </a:r>
          </a:p>
          <a:p>
            <a:endParaRPr lang="en-US" dirty="0"/>
          </a:p>
          <a:p>
            <a:r>
              <a:rPr lang="en-US" dirty="0"/>
              <a:t>#11</a:t>
            </a:r>
            <a:r>
              <a:rPr lang="en-US" baseline="0" dirty="0"/>
              <a:t> Bayer</a:t>
            </a:r>
          </a:p>
          <a:p>
            <a:r>
              <a:rPr lang="en-US" dirty="0"/>
              <a:t>#18</a:t>
            </a:r>
            <a:r>
              <a:rPr lang="en-US" baseline="0" dirty="0"/>
              <a:t> DuPont</a:t>
            </a:r>
          </a:p>
          <a:p>
            <a:r>
              <a:rPr lang="en-US" dirty="0"/>
              <a:t>#19 Dow Chemical Company</a:t>
            </a:r>
          </a:p>
          <a:p>
            <a:r>
              <a:rPr lang="en-US" dirty="0"/>
              <a:t>#21 Airbnb</a:t>
            </a:r>
          </a:p>
          <a:p>
            <a:r>
              <a:rPr lang="en-US" dirty="0"/>
              <a:t>#22</a:t>
            </a:r>
            <a:r>
              <a:rPr lang="en-US" baseline="0" dirty="0"/>
              <a:t> Under Armour</a:t>
            </a:r>
          </a:p>
          <a:p>
            <a:r>
              <a:rPr lang="en-US" baseline="0" dirty="0"/>
              <a:t>#36 The Walt Disney Company</a:t>
            </a:r>
          </a:p>
          <a:p>
            <a:r>
              <a:rPr lang="en-US" baseline="0" dirty="0"/>
              <a:t>#50 Proctor &amp; Gamble</a:t>
            </a:r>
          </a:p>
          <a:p>
            <a:endParaRPr lang="en-US" dirty="0"/>
          </a:p>
        </p:txBody>
      </p:sp>
      <p:sp>
        <p:nvSpPr>
          <p:cNvPr id="4" name="Footer Placeholder 3"/>
          <p:cNvSpPr>
            <a:spLocks noGrp="1"/>
          </p:cNvSpPr>
          <p:nvPr>
            <p:ph type="ftr" sz="quarter" idx="10"/>
          </p:nvPr>
        </p:nvSpPr>
        <p:spPr/>
        <p:txBody>
          <a:bodyPr/>
          <a:lstStyle/>
          <a:p>
            <a:pPr>
              <a:defRPr/>
            </a:pPr>
            <a:endParaRPr lang="de-DE"/>
          </a:p>
        </p:txBody>
      </p:sp>
      <p:sp>
        <p:nvSpPr>
          <p:cNvPr id="5" name="Slide Number Placeholder 4"/>
          <p:cNvSpPr>
            <a:spLocks noGrp="1"/>
          </p:cNvSpPr>
          <p:nvPr>
            <p:ph type="sldNum" sz="quarter" idx="11"/>
          </p:nvPr>
        </p:nvSpPr>
        <p:spPr/>
        <p:txBody>
          <a:bodyPr/>
          <a:lstStyle/>
          <a:p>
            <a:fld id="{459787B6-C771-47EC-A16B-1D0BC65CCD47}" type="slidenum">
              <a:rPr lang="de-DE" altLang="en-US" smtClean="0"/>
              <a:pPr/>
              <a:t>14</a:t>
            </a:fld>
            <a:endParaRPr lang="de-DE" altLang="en-US"/>
          </a:p>
        </p:txBody>
      </p:sp>
    </p:spTree>
    <p:extLst>
      <p:ext uri="{BB962C8B-B14F-4D97-AF65-F5344CB8AC3E}">
        <p14:creationId xmlns:p14="http://schemas.microsoft.com/office/powerpoint/2010/main" val="2628188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Disclaimer:  BASF has never made glyphosate</a:t>
            </a:r>
          </a:p>
          <a:p>
            <a:r>
              <a:rPr lang="en-US" dirty="0"/>
              <a:t>Registered in 1974</a:t>
            </a:r>
          </a:p>
          <a:p>
            <a:r>
              <a:rPr lang="en-US" dirty="0"/>
              <a:t>Three different assessment – 74, 87, 16 Not Likely To Be Carcinogenic To Humans </a:t>
            </a:r>
          </a:p>
          <a:p>
            <a:r>
              <a:rPr lang="en-US" dirty="0"/>
              <a:t>2015: </a:t>
            </a:r>
          </a:p>
          <a:p>
            <a:pPr marL="228600" indent="-228600">
              <a:buAutoNum type="arabicParenR"/>
            </a:pPr>
            <a:r>
              <a:rPr lang="en-US" dirty="0"/>
              <a:t>International Agency For Research on Cancer (a subdivision of WHO) - determined Probable Carcinogen</a:t>
            </a:r>
          </a:p>
          <a:p>
            <a:pPr marL="228600" indent="-228600">
              <a:buAutoNum type="arabicParenR"/>
            </a:pPr>
            <a:r>
              <a:rPr lang="en-US" dirty="0"/>
              <a:t>European Food Safety Authority – Determined unlikely to pose </a:t>
            </a:r>
            <a:r>
              <a:rPr lang="en-US" dirty="0" err="1"/>
              <a:t>acarcinogenic</a:t>
            </a:r>
            <a:r>
              <a:rPr lang="en-US" dirty="0"/>
              <a:t> hazards to humans</a:t>
            </a:r>
          </a:p>
          <a:p>
            <a:pPr marL="0" indent="0">
              <a:buNone/>
            </a:pPr>
            <a:r>
              <a:rPr lang="en-US" dirty="0"/>
              <a:t>2016</a:t>
            </a:r>
          </a:p>
          <a:p>
            <a:pPr marL="228600" indent="-228600">
              <a:buAutoNum type="arabicParenR"/>
            </a:pPr>
            <a:r>
              <a:rPr lang="en-US" dirty="0"/>
              <a:t>Joint Food and Agriculture Association another subdivision of WHO – Concluded glyphosate was unlikely to pose a carcinogenic risk to humans from exposure thru diet </a:t>
            </a:r>
          </a:p>
          <a:p>
            <a:pPr marL="228600" indent="-228600">
              <a:buAutoNum type="arabicParenR"/>
            </a:pPr>
            <a:r>
              <a:rPr lang="en-US" dirty="0"/>
              <a:t>EPA again concludes Not Likely To Be Carcinogenic To Humans </a:t>
            </a:r>
          </a:p>
          <a:p>
            <a:endParaRPr lang="en-US" dirty="0"/>
          </a:p>
          <a:p>
            <a:r>
              <a:rPr lang="en-US" dirty="0"/>
              <a:t>		</a:t>
            </a:r>
          </a:p>
        </p:txBody>
      </p:sp>
      <p:sp>
        <p:nvSpPr>
          <p:cNvPr id="4" name="Footer Placeholder 3"/>
          <p:cNvSpPr>
            <a:spLocks noGrp="1"/>
          </p:cNvSpPr>
          <p:nvPr>
            <p:ph type="ftr" sz="quarter" idx="4"/>
          </p:nvPr>
        </p:nvSpPr>
        <p:spPr/>
        <p:txBody>
          <a:bodyPr/>
          <a:lstStyle/>
          <a:p>
            <a:pPr>
              <a:defRPr/>
            </a:pPr>
            <a:endParaRPr lang="de-DE"/>
          </a:p>
        </p:txBody>
      </p:sp>
      <p:sp>
        <p:nvSpPr>
          <p:cNvPr id="5" name="Slide Number Placeholder 4"/>
          <p:cNvSpPr>
            <a:spLocks noGrp="1"/>
          </p:cNvSpPr>
          <p:nvPr>
            <p:ph type="sldNum" sz="quarter" idx="5"/>
          </p:nvPr>
        </p:nvSpPr>
        <p:spPr/>
        <p:txBody>
          <a:bodyPr/>
          <a:lstStyle/>
          <a:p>
            <a:fld id="{459787B6-C771-47EC-A16B-1D0BC65CCD47}" type="slidenum">
              <a:rPr lang="de-DE" altLang="en-US" smtClean="0"/>
              <a:pPr/>
              <a:t>19</a:t>
            </a:fld>
            <a:endParaRPr lang="de-DE" altLang="en-US"/>
          </a:p>
        </p:txBody>
      </p:sp>
    </p:spTree>
    <p:extLst>
      <p:ext uri="{BB962C8B-B14F-4D97-AF65-F5344CB8AC3E}">
        <p14:creationId xmlns:p14="http://schemas.microsoft.com/office/powerpoint/2010/main" val="2235365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9251" indent="-286286" eaLnBrk="0" hangingPunct="0">
              <a:spcBef>
                <a:spcPct val="30000"/>
              </a:spcBef>
              <a:defRPr sz="1200">
                <a:solidFill>
                  <a:schemeClr val="tx1"/>
                </a:solidFill>
                <a:latin typeface="Calibri" pitchFamily="34" charset="0"/>
              </a:defRPr>
            </a:lvl2pPr>
            <a:lvl3pPr marL="1153323" indent="-229029" eaLnBrk="0" hangingPunct="0">
              <a:spcBef>
                <a:spcPct val="30000"/>
              </a:spcBef>
              <a:defRPr sz="1200">
                <a:solidFill>
                  <a:schemeClr val="tx1"/>
                </a:solidFill>
                <a:latin typeface="Calibri" pitchFamily="34" charset="0"/>
              </a:defRPr>
            </a:lvl3pPr>
            <a:lvl4pPr marL="1616288" indent="-229029" eaLnBrk="0" hangingPunct="0">
              <a:spcBef>
                <a:spcPct val="30000"/>
              </a:spcBef>
              <a:defRPr sz="1200">
                <a:solidFill>
                  <a:schemeClr val="tx1"/>
                </a:solidFill>
                <a:latin typeface="Calibri" pitchFamily="34" charset="0"/>
              </a:defRPr>
            </a:lvl4pPr>
            <a:lvl5pPr marL="2077617" indent="-229029" eaLnBrk="0" hangingPunct="0">
              <a:spcBef>
                <a:spcPct val="30000"/>
              </a:spcBef>
              <a:defRPr sz="1200">
                <a:solidFill>
                  <a:schemeClr val="tx1"/>
                </a:solidFill>
                <a:latin typeface="Calibri" pitchFamily="34" charset="0"/>
              </a:defRPr>
            </a:lvl5pPr>
            <a:lvl6pPr marL="2548761" indent="-229029" eaLnBrk="0" fontAlgn="base" hangingPunct="0">
              <a:spcBef>
                <a:spcPct val="30000"/>
              </a:spcBef>
              <a:spcAft>
                <a:spcPct val="0"/>
              </a:spcAft>
              <a:defRPr sz="1200">
                <a:solidFill>
                  <a:schemeClr val="tx1"/>
                </a:solidFill>
                <a:latin typeface="Calibri" pitchFamily="34" charset="0"/>
              </a:defRPr>
            </a:lvl6pPr>
            <a:lvl7pPr marL="3019906" indent="-229029" eaLnBrk="0" fontAlgn="base" hangingPunct="0">
              <a:spcBef>
                <a:spcPct val="30000"/>
              </a:spcBef>
              <a:spcAft>
                <a:spcPct val="0"/>
              </a:spcAft>
              <a:defRPr sz="1200">
                <a:solidFill>
                  <a:schemeClr val="tx1"/>
                </a:solidFill>
                <a:latin typeface="Calibri" pitchFamily="34" charset="0"/>
              </a:defRPr>
            </a:lvl7pPr>
            <a:lvl8pPr marL="3491051" indent="-229029" eaLnBrk="0" fontAlgn="base" hangingPunct="0">
              <a:spcBef>
                <a:spcPct val="30000"/>
              </a:spcBef>
              <a:spcAft>
                <a:spcPct val="0"/>
              </a:spcAft>
              <a:defRPr sz="1200">
                <a:solidFill>
                  <a:schemeClr val="tx1"/>
                </a:solidFill>
                <a:latin typeface="Calibri" pitchFamily="34" charset="0"/>
              </a:defRPr>
            </a:lvl8pPr>
            <a:lvl9pPr marL="3962195" indent="-229029"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r>
              <a:rPr lang="en-US" altLang="en-US" dirty="0">
                <a:latin typeface="Arial" charset="0"/>
                <a:cs typeface="Arial" charset="0"/>
              </a:rPr>
              <a:t>INTERNAL</a:t>
            </a:r>
          </a:p>
        </p:txBody>
      </p:sp>
      <p:sp>
        <p:nvSpPr>
          <p:cNvPr id="18432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9251" indent="-286286" eaLnBrk="0" hangingPunct="0">
              <a:spcBef>
                <a:spcPct val="30000"/>
              </a:spcBef>
              <a:defRPr sz="1200">
                <a:solidFill>
                  <a:schemeClr val="tx1"/>
                </a:solidFill>
                <a:latin typeface="Calibri" pitchFamily="34" charset="0"/>
              </a:defRPr>
            </a:lvl2pPr>
            <a:lvl3pPr marL="1153323" indent="-229029" eaLnBrk="0" hangingPunct="0">
              <a:spcBef>
                <a:spcPct val="30000"/>
              </a:spcBef>
              <a:defRPr sz="1200">
                <a:solidFill>
                  <a:schemeClr val="tx1"/>
                </a:solidFill>
                <a:latin typeface="Calibri" pitchFamily="34" charset="0"/>
              </a:defRPr>
            </a:lvl3pPr>
            <a:lvl4pPr marL="1616288" indent="-229029" eaLnBrk="0" hangingPunct="0">
              <a:spcBef>
                <a:spcPct val="30000"/>
              </a:spcBef>
              <a:defRPr sz="1200">
                <a:solidFill>
                  <a:schemeClr val="tx1"/>
                </a:solidFill>
                <a:latin typeface="Calibri" pitchFamily="34" charset="0"/>
              </a:defRPr>
            </a:lvl4pPr>
            <a:lvl5pPr marL="2077617" indent="-229029" eaLnBrk="0" hangingPunct="0">
              <a:spcBef>
                <a:spcPct val="30000"/>
              </a:spcBef>
              <a:defRPr sz="1200">
                <a:solidFill>
                  <a:schemeClr val="tx1"/>
                </a:solidFill>
                <a:latin typeface="Calibri" pitchFamily="34" charset="0"/>
              </a:defRPr>
            </a:lvl5pPr>
            <a:lvl6pPr marL="2548761" indent="-229029" eaLnBrk="0" fontAlgn="base" hangingPunct="0">
              <a:spcBef>
                <a:spcPct val="30000"/>
              </a:spcBef>
              <a:spcAft>
                <a:spcPct val="0"/>
              </a:spcAft>
              <a:defRPr sz="1200">
                <a:solidFill>
                  <a:schemeClr val="tx1"/>
                </a:solidFill>
                <a:latin typeface="Calibri" pitchFamily="34" charset="0"/>
              </a:defRPr>
            </a:lvl6pPr>
            <a:lvl7pPr marL="3019906" indent="-229029" eaLnBrk="0" fontAlgn="base" hangingPunct="0">
              <a:spcBef>
                <a:spcPct val="30000"/>
              </a:spcBef>
              <a:spcAft>
                <a:spcPct val="0"/>
              </a:spcAft>
              <a:defRPr sz="1200">
                <a:solidFill>
                  <a:schemeClr val="tx1"/>
                </a:solidFill>
                <a:latin typeface="Calibri" pitchFamily="34" charset="0"/>
              </a:defRPr>
            </a:lvl7pPr>
            <a:lvl8pPr marL="3491051" indent="-229029" eaLnBrk="0" fontAlgn="base" hangingPunct="0">
              <a:spcBef>
                <a:spcPct val="30000"/>
              </a:spcBef>
              <a:spcAft>
                <a:spcPct val="0"/>
              </a:spcAft>
              <a:defRPr sz="1200">
                <a:solidFill>
                  <a:schemeClr val="tx1"/>
                </a:solidFill>
                <a:latin typeface="Calibri" pitchFamily="34" charset="0"/>
              </a:defRPr>
            </a:lvl8pPr>
            <a:lvl9pPr marL="3962195" indent="-229029"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5D91316D-44C1-4D53-B9A1-715CF84EB02F}" type="slidenum">
              <a:rPr lang="en-US" altLang="en-US" smtClean="0">
                <a:latin typeface="Arial" charset="0"/>
                <a:cs typeface="Arial" charset="0"/>
              </a:rPr>
              <a:pPr eaLnBrk="1" fontAlgn="base" hangingPunct="1">
                <a:spcBef>
                  <a:spcPct val="0"/>
                </a:spcBef>
                <a:spcAft>
                  <a:spcPct val="0"/>
                </a:spcAft>
              </a:pPr>
              <a:t>24</a:t>
            </a:fld>
            <a:endParaRPr lang="en-US" altLang="en-US" dirty="0">
              <a:latin typeface="Arial" charset="0"/>
              <a:cs typeface="Arial" charset="0"/>
            </a:endParaRPr>
          </a:p>
        </p:txBody>
      </p:sp>
      <p:sp>
        <p:nvSpPr>
          <p:cNvPr id="184324" name="Rectangle 2"/>
          <p:cNvSpPr>
            <a:spLocks noGrp="1" noRot="1" noChangeAspect="1" noChangeArrowheads="1" noTextEdit="1"/>
          </p:cNvSpPr>
          <p:nvPr>
            <p:ph type="sldImg"/>
          </p:nvPr>
        </p:nvSpPr>
        <p:spPr bwMode="auto">
          <a:xfrm>
            <a:off x="-258763" y="947738"/>
            <a:ext cx="7620001" cy="4286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5" name="Rectangle 3"/>
          <p:cNvSpPr>
            <a:spLocks noGrp="1" noChangeArrowheads="1"/>
          </p:cNvSpPr>
          <p:nvPr>
            <p:ph type="body" idx="1"/>
          </p:nvPr>
        </p:nvSpPr>
        <p:spPr bwMode="auto">
          <a:xfrm>
            <a:off x="690518" y="5424452"/>
            <a:ext cx="5762541" cy="3259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3965341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de-DE"/>
          </a:p>
        </p:txBody>
      </p:sp>
      <p:sp>
        <p:nvSpPr>
          <p:cNvPr id="5" name="Slide Number Placeholder 4"/>
          <p:cNvSpPr>
            <a:spLocks noGrp="1"/>
          </p:cNvSpPr>
          <p:nvPr>
            <p:ph type="sldNum" sz="quarter" idx="5"/>
          </p:nvPr>
        </p:nvSpPr>
        <p:spPr/>
        <p:txBody>
          <a:bodyPr/>
          <a:lstStyle/>
          <a:p>
            <a:fld id="{459787B6-C771-47EC-A16B-1D0BC65CCD47}" type="slidenum">
              <a:rPr lang="de-DE" altLang="en-US" smtClean="0"/>
              <a:pPr/>
              <a:t>28</a:t>
            </a:fld>
            <a:endParaRPr lang="de-DE" altLang="en-US"/>
          </a:p>
        </p:txBody>
      </p:sp>
    </p:spTree>
    <p:extLst>
      <p:ext uri="{BB962C8B-B14F-4D97-AF65-F5344CB8AC3E}">
        <p14:creationId xmlns:p14="http://schemas.microsoft.com/office/powerpoint/2010/main" val="277158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Thank you for your partnership and business.</a:t>
            </a:r>
          </a:p>
          <a:p>
            <a:endParaRPr lang="en-US" dirty="0"/>
          </a:p>
          <a:p>
            <a:endParaRPr lang="en-US" dirty="0"/>
          </a:p>
        </p:txBody>
      </p:sp>
      <p:sp>
        <p:nvSpPr>
          <p:cNvPr id="4" name="Footer Placeholder 3"/>
          <p:cNvSpPr>
            <a:spLocks noGrp="1"/>
          </p:cNvSpPr>
          <p:nvPr>
            <p:ph type="ftr" sz="quarter" idx="10"/>
          </p:nvPr>
        </p:nvSpPr>
        <p:spPr/>
        <p:txBody>
          <a:bodyPr/>
          <a:lstStyle/>
          <a:p>
            <a:pPr>
              <a:defRPr/>
            </a:pPr>
            <a:endParaRPr lang="de-DE"/>
          </a:p>
        </p:txBody>
      </p:sp>
      <p:sp>
        <p:nvSpPr>
          <p:cNvPr id="5" name="Slide Number Placeholder 4"/>
          <p:cNvSpPr>
            <a:spLocks noGrp="1"/>
          </p:cNvSpPr>
          <p:nvPr>
            <p:ph type="sldNum" sz="quarter" idx="11"/>
          </p:nvPr>
        </p:nvSpPr>
        <p:spPr/>
        <p:txBody>
          <a:bodyPr/>
          <a:lstStyle/>
          <a:p>
            <a:fld id="{459787B6-C771-47EC-A16B-1D0BC65CCD47}" type="slidenum">
              <a:rPr lang="de-DE" altLang="en-US" smtClean="0"/>
              <a:pPr/>
              <a:t>37</a:t>
            </a:fld>
            <a:endParaRPr lang="de-DE" altLang="en-US"/>
          </a:p>
        </p:txBody>
      </p:sp>
    </p:spTree>
    <p:extLst>
      <p:ext uri="{BB962C8B-B14F-4D97-AF65-F5344CB8AC3E}">
        <p14:creationId xmlns:p14="http://schemas.microsoft.com/office/powerpoint/2010/main" val="1310660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de-DE"/>
          </a:p>
        </p:txBody>
      </p:sp>
      <p:sp>
        <p:nvSpPr>
          <p:cNvPr id="5" name="Slide Number Placeholder 4"/>
          <p:cNvSpPr>
            <a:spLocks noGrp="1"/>
          </p:cNvSpPr>
          <p:nvPr>
            <p:ph type="sldNum" sz="quarter" idx="11"/>
          </p:nvPr>
        </p:nvSpPr>
        <p:spPr/>
        <p:txBody>
          <a:bodyPr/>
          <a:lstStyle/>
          <a:p>
            <a:fld id="{459787B6-C771-47EC-A16B-1D0BC65CCD47}" type="slidenum">
              <a:rPr lang="de-DE" altLang="en-US" smtClean="0"/>
              <a:pPr/>
              <a:t>38</a:t>
            </a:fld>
            <a:endParaRPr lang="de-DE" altLang="en-US"/>
          </a:p>
        </p:txBody>
      </p:sp>
    </p:spTree>
    <p:extLst>
      <p:ext uri="{BB962C8B-B14F-4D97-AF65-F5344CB8AC3E}">
        <p14:creationId xmlns:p14="http://schemas.microsoft.com/office/powerpoint/2010/main" val="852189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de-DE"/>
          </a:p>
        </p:txBody>
      </p:sp>
      <p:sp>
        <p:nvSpPr>
          <p:cNvPr id="5" name="Slide Number Placeholder 4"/>
          <p:cNvSpPr>
            <a:spLocks noGrp="1"/>
          </p:cNvSpPr>
          <p:nvPr>
            <p:ph type="sldNum" sz="quarter" idx="5"/>
          </p:nvPr>
        </p:nvSpPr>
        <p:spPr/>
        <p:txBody>
          <a:bodyPr/>
          <a:lstStyle/>
          <a:p>
            <a:fld id="{459787B6-C771-47EC-A16B-1D0BC65CCD47}" type="slidenum">
              <a:rPr lang="de-DE" altLang="en-US" smtClean="0"/>
              <a:pPr/>
              <a:t>4</a:t>
            </a:fld>
            <a:endParaRPr lang="de-DE" altLang="en-US"/>
          </a:p>
        </p:txBody>
      </p:sp>
    </p:spTree>
    <p:extLst>
      <p:ext uri="{BB962C8B-B14F-4D97-AF65-F5344CB8AC3E}">
        <p14:creationId xmlns:p14="http://schemas.microsoft.com/office/powerpoint/2010/main" val="634319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1B1BBA-51AB-4C8A-ABC5-03B34FA32812}" type="slidenum">
              <a:rPr lang="en-US" altLang="en-US"/>
              <a:pPr/>
              <a:t>5</a:t>
            </a:fld>
            <a:endParaRPr lang="en-US" altLang="en-US" dirty="0"/>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180559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de-DE"/>
          </a:p>
        </p:txBody>
      </p:sp>
      <p:sp>
        <p:nvSpPr>
          <p:cNvPr id="5" name="Slide Number Placeholder 4"/>
          <p:cNvSpPr>
            <a:spLocks noGrp="1"/>
          </p:cNvSpPr>
          <p:nvPr>
            <p:ph type="sldNum" sz="quarter" idx="5"/>
          </p:nvPr>
        </p:nvSpPr>
        <p:spPr/>
        <p:txBody>
          <a:bodyPr/>
          <a:lstStyle/>
          <a:p>
            <a:fld id="{459787B6-C771-47EC-A16B-1D0BC65CCD47}" type="slidenum">
              <a:rPr lang="de-DE" altLang="en-US" smtClean="0"/>
              <a:pPr/>
              <a:t>6</a:t>
            </a:fld>
            <a:endParaRPr lang="de-DE" altLang="en-US"/>
          </a:p>
        </p:txBody>
      </p:sp>
    </p:spTree>
    <p:extLst>
      <p:ext uri="{BB962C8B-B14F-4D97-AF65-F5344CB8AC3E}">
        <p14:creationId xmlns:p14="http://schemas.microsoft.com/office/powerpoint/2010/main" val="3981097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ltLang="en-US" dirty="0"/>
              <a:t>INTERNAL</a:t>
            </a:r>
          </a:p>
        </p:txBody>
      </p:sp>
      <p:sp>
        <p:nvSpPr>
          <p:cNvPr id="5" name="Slide Number Placeholder 4"/>
          <p:cNvSpPr>
            <a:spLocks noGrp="1"/>
          </p:cNvSpPr>
          <p:nvPr>
            <p:ph type="sldNum" sz="quarter" idx="11"/>
          </p:nvPr>
        </p:nvSpPr>
        <p:spPr/>
        <p:txBody>
          <a:bodyPr/>
          <a:lstStyle/>
          <a:p>
            <a:fld id="{B23DA01B-4560-4941-BF7B-D56323D1D0B9}" type="slidenum">
              <a:rPr lang="en-US" altLang="en-US" smtClean="0"/>
              <a:pPr/>
              <a:t>7</a:t>
            </a:fld>
            <a:endParaRPr lang="en-US" altLang="en-US" dirty="0"/>
          </a:p>
        </p:txBody>
      </p:sp>
    </p:spTree>
    <p:extLst>
      <p:ext uri="{BB962C8B-B14F-4D97-AF65-F5344CB8AC3E}">
        <p14:creationId xmlns:p14="http://schemas.microsoft.com/office/powerpoint/2010/main" val="1661605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2050, more</a:t>
            </a:r>
            <a:r>
              <a:rPr lang="en-US" baseline="0" dirty="0"/>
              <a:t> than 9 billion people will live on our planet. The world population and its demands will keep growing, while the planet’s resources are finite. If nothing changes, we will need the resources of almost 3 of our planets to meet the demands of the population. This will pose huge global challenges. </a:t>
            </a:r>
          </a:p>
          <a:p>
            <a:endParaRPr lang="en-US" baseline="0" dirty="0"/>
          </a:p>
          <a:p>
            <a:r>
              <a:rPr lang="en-US" baseline="0" dirty="0"/>
              <a:t>Another example:  Our world will need to produce more food from now to 2050 than we have produced so far since the history of mankind.</a:t>
            </a:r>
          </a:p>
          <a:p>
            <a:endParaRPr lang="en-US" baseline="0" dirty="0"/>
          </a:p>
          <a:p>
            <a:r>
              <a:rPr lang="en-US" baseline="0" dirty="0"/>
              <a:t>We see 3 major areas in which innovations based on our chemistry will play a key role. </a:t>
            </a:r>
          </a:p>
          <a:p>
            <a:pPr marL="790129" lvl="1" indent="-337729">
              <a:lnSpc>
                <a:spcPct val="120000"/>
              </a:lnSpc>
              <a:spcBef>
                <a:spcPts val="0"/>
              </a:spcBef>
              <a:spcAft>
                <a:spcPts val="594"/>
              </a:spcAft>
              <a:buClr>
                <a:srgbClr val="65AC28"/>
              </a:buClr>
              <a:buFont typeface="Wingdings" panose="05000000000000000000" pitchFamily="2" charset="2"/>
              <a:buChar char="n"/>
            </a:pPr>
            <a:r>
              <a:rPr lang="en-US" dirty="0">
                <a:solidFill>
                  <a:schemeClr val="bg1"/>
                </a:solidFill>
                <a:latin typeface="Arial" panose="020B0604020202020204" pitchFamily="34" charset="0"/>
                <a:cs typeface="Arial" panose="020B0604020202020204" pitchFamily="34" charset="0"/>
              </a:rPr>
              <a:t>Resources, environment and climate</a:t>
            </a:r>
          </a:p>
          <a:p>
            <a:pPr marL="790129" lvl="1" indent="-337729">
              <a:lnSpc>
                <a:spcPct val="120000"/>
              </a:lnSpc>
              <a:spcBef>
                <a:spcPts val="0"/>
              </a:spcBef>
              <a:spcAft>
                <a:spcPts val="594"/>
              </a:spcAft>
              <a:buClr>
                <a:srgbClr val="65AC28"/>
              </a:buClr>
              <a:buFont typeface="Wingdings" panose="05000000000000000000" pitchFamily="2" charset="2"/>
              <a:buChar char="n"/>
            </a:pPr>
            <a:r>
              <a:rPr lang="en-US" dirty="0">
                <a:solidFill>
                  <a:schemeClr val="bg1"/>
                </a:solidFill>
                <a:latin typeface="Arial" panose="020B0604020202020204" pitchFamily="34" charset="0"/>
                <a:cs typeface="Arial" panose="020B0604020202020204" pitchFamily="34" charset="0"/>
              </a:rPr>
              <a:t>Food and nutrition</a:t>
            </a:r>
          </a:p>
          <a:p>
            <a:pPr marL="790129" lvl="1" indent="-337729">
              <a:lnSpc>
                <a:spcPct val="120000"/>
              </a:lnSpc>
              <a:spcBef>
                <a:spcPts val="0"/>
              </a:spcBef>
              <a:spcAft>
                <a:spcPts val="594"/>
              </a:spcAft>
              <a:buClr>
                <a:srgbClr val="65AC28"/>
              </a:buClr>
              <a:buFont typeface="Wingdings" panose="05000000000000000000" pitchFamily="2" charset="2"/>
              <a:buChar char="n"/>
            </a:pPr>
            <a:r>
              <a:rPr lang="en-US" dirty="0">
                <a:solidFill>
                  <a:schemeClr val="bg1"/>
                </a:solidFill>
                <a:latin typeface="Arial" panose="020B0604020202020204" pitchFamily="34" charset="0"/>
                <a:cs typeface="Arial" panose="020B0604020202020204" pitchFamily="34" charset="0"/>
              </a:rPr>
              <a:t>Quality of life</a:t>
            </a:r>
          </a:p>
          <a:p>
            <a:endParaRPr lang="en-US" baseline="0" dirty="0"/>
          </a:p>
          <a:p>
            <a:r>
              <a:rPr lang="en-US" baseline="0" dirty="0"/>
              <a:t>BASF innovations are developed and evaluated for sustainability by combining the economic success, social responsibility, and environmental protection factors.  All 3 factors are a requirement of sustainability.</a:t>
            </a:r>
          </a:p>
          <a:p>
            <a:endParaRPr lang="en-US" baseline="0" dirty="0"/>
          </a:p>
          <a:p>
            <a:endParaRPr lang="en-US" dirty="0"/>
          </a:p>
          <a:p>
            <a:endParaRPr lang="en-US" dirty="0"/>
          </a:p>
        </p:txBody>
      </p:sp>
      <p:sp>
        <p:nvSpPr>
          <p:cNvPr id="4" name="Footer Placeholder 3"/>
          <p:cNvSpPr>
            <a:spLocks noGrp="1"/>
          </p:cNvSpPr>
          <p:nvPr>
            <p:ph type="ftr" sz="quarter" idx="10"/>
          </p:nvPr>
        </p:nvSpPr>
        <p:spPr/>
        <p:txBody>
          <a:bodyPr/>
          <a:lstStyle/>
          <a:p>
            <a:pPr>
              <a:defRPr/>
            </a:pPr>
            <a:endParaRPr lang="de-DE"/>
          </a:p>
        </p:txBody>
      </p:sp>
      <p:sp>
        <p:nvSpPr>
          <p:cNvPr id="5" name="Slide Number Placeholder 4"/>
          <p:cNvSpPr>
            <a:spLocks noGrp="1"/>
          </p:cNvSpPr>
          <p:nvPr>
            <p:ph type="sldNum" sz="quarter" idx="11"/>
          </p:nvPr>
        </p:nvSpPr>
        <p:spPr/>
        <p:txBody>
          <a:bodyPr/>
          <a:lstStyle/>
          <a:p>
            <a:fld id="{459787B6-C771-47EC-A16B-1D0BC65CCD47}" type="slidenum">
              <a:rPr lang="de-DE" altLang="en-US" smtClean="0"/>
              <a:pPr/>
              <a:t>8</a:t>
            </a:fld>
            <a:endParaRPr lang="de-DE" altLang="en-US"/>
          </a:p>
        </p:txBody>
      </p:sp>
    </p:spTree>
    <p:extLst>
      <p:ext uri="{BB962C8B-B14F-4D97-AF65-F5344CB8AC3E}">
        <p14:creationId xmlns:p14="http://schemas.microsoft.com/office/powerpoint/2010/main" val="1121613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Our </a:t>
            </a:r>
            <a:r>
              <a:rPr lang="en-US" dirty="0"/>
              <a:t>innovation</a:t>
            </a:r>
            <a:r>
              <a:rPr lang="en-US" baseline="0" dirty="0"/>
              <a:t> business approach is centered around customer needs.  Proper stewardship of our innovations allows BASF to create chemistry for a sustainable future.  Each new innovation must pass Economic, Environmental, and Social sustainability criteria before advancement through our development process.  In this regard, innovation and sustainability are inter-connected.</a:t>
            </a:r>
          </a:p>
          <a:p>
            <a:endParaRPr lang="en-US" dirty="0"/>
          </a:p>
        </p:txBody>
      </p:sp>
      <p:sp>
        <p:nvSpPr>
          <p:cNvPr id="4" name="Footer Placeholder 3"/>
          <p:cNvSpPr>
            <a:spLocks noGrp="1"/>
          </p:cNvSpPr>
          <p:nvPr>
            <p:ph type="ftr" sz="quarter" idx="10"/>
          </p:nvPr>
        </p:nvSpPr>
        <p:spPr/>
        <p:txBody>
          <a:bodyPr/>
          <a:lstStyle/>
          <a:p>
            <a:pPr marL="0" marR="0" lvl="0" indent="0" algn="l" defTabSz="904799"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04799" rtl="0" eaLnBrk="1" fontAlgn="auto" latinLnBrk="0" hangingPunct="1">
              <a:lnSpc>
                <a:spcPct val="100000"/>
              </a:lnSpc>
              <a:spcBef>
                <a:spcPts val="0"/>
              </a:spcBef>
              <a:spcAft>
                <a:spcPts val="0"/>
              </a:spcAft>
              <a:buClrTx/>
              <a:buSzTx/>
              <a:buFontTx/>
              <a:buNone/>
              <a:tabLst/>
              <a:defRPr/>
            </a:pPr>
            <a:fld id="{459787B6-C771-47EC-A16B-1D0BC65CCD47}" type="slidenum">
              <a:rPr kumimoji="0" lang="de-DE" altLang="en-US" sz="1800" b="0" i="0" u="none" strike="noStrike" kern="0" cap="none" spc="0" normalizeH="0" baseline="0" noProof="0">
                <a:ln>
                  <a:noFill/>
                </a:ln>
                <a:solidFill>
                  <a:sysClr val="windowText" lastClr="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04799" rtl="0" eaLnBrk="1" fontAlgn="auto" latinLnBrk="0" hangingPunct="1">
                <a:lnSpc>
                  <a:spcPct val="100000"/>
                </a:lnSpc>
                <a:spcBef>
                  <a:spcPts val="0"/>
                </a:spcBef>
                <a:spcAft>
                  <a:spcPts val="0"/>
                </a:spcAft>
                <a:buClrTx/>
                <a:buSzTx/>
                <a:buFontTx/>
                <a:buNone/>
                <a:tabLst/>
                <a:defRPr/>
              </a:pPr>
              <a:t>9</a:t>
            </a:fld>
            <a:endParaRPr kumimoji="0" lang="de-DE" altLang="en-US" sz="1800" b="0" i="0" u="none" strike="noStrike" kern="0" cap="none" spc="0" normalizeH="0" baseline="0" noProof="0" dirty="0">
              <a:ln>
                <a:noFill/>
              </a:ln>
              <a:solidFill>
                <a:sysClr val="windowText" lastClr="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51021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Additional information on slide examples:</a:t>
            </a:r>
          </a:p>
          <a:p>
            <a:pPr marL="171450" indent="-171450">
              <a:buFont typeface="Arial" panose="020B0604020202020204" pitchFamily="34" charset="0"/>
              <a:buChar char="•"/>
            </a:pPr>
            <a:r>
              <a:rPr lang="en-US" baseline="0" dirty="0"/>
              <a:t>Intrinsic Brand Fungicides provide disease control and plant health benefits.  Treated plants have been shown to be stronger and more efficient, especially when stressed (such as heat, drought, cold, and more).</a:t>
            </a:r>
          </a:p>
          <a:p>
            <a:pPr marL="171450" indent="-171450">
              <a:buFont typeface="Arial" panose="020B0604020202020204" pitchFamily="34" charset="0"/>
              <a:buChar char="•"/>
            </a:pPr>
            <a:r>
              <a:rPr lang="en-US" baseline="0" dirty="0"/>
              <a:t>Living Acres is a pollinator awareness and stewardship project that was expanded from our Crop colleagues into the golf turf market.  This project provides habitat for the Monarch Butterfly to promote species reproduction.</a:t>
            </a:r>
          </a:p>
          <a:p>
            <a:pPr marL="171450" indent="-171450">
              <a:buFont typeface="Arial" panose="020B0604020202020204" pitchFamily="34" charset="0"/>
              <a:buChar char="•"/>
            </a:pPr>
            <a:r>
              <a:rPr lang="en-US" baseline="0" dirty="0"/>
              <a:t>Termidor HE and HP reduce the amount of product needed to protect a structure from termites, while using less water and requiring less time to treat a structure.</a:t>
            </a:r>
          </a:p>
          <a:p>
            <a:pPr marL="171450" indent="-171450">
              <a:buFont typeface="Arial" panose="020B0604020202020204" pitchFamily="34" charset="0"/>
              <a:buChar char="•"/>
            </a:pPr>
            <a:r>
              <a:rPr lang="en-US" baseline="0" dirty="0"/>
              <a:t>Trelona is a baiting system that very attractive to termites, allowing them to transfer the bait to their nestmates for efficient control.  Quick to install and service.</a:t>
            </a:r>
          </a:p>
          <a:p>
            <a:pPr marL="171450" indent="-171450">
              <a:buFont typeface="Arial" panose="020B0604020202020204" pitchFamily="34" charset="0"/>
              <a:buChar char="•"/>
            </a:pPr>
            <a:r>
              <a:rPr lang="en-US" baseline="0" dirty="0"/>
              <a:t>Selontra rodent bait control rodents with less consumption (due to stop-feed action).</a:t>
            </a:r>
          </a:p>
          <a:p>
            <a:pPr marL="171450" indent="-171450">
              <a:buFont typeface="Arial" panose="020B0604020202020204" pitchFamily="34" charset="0"/>
              <a:buChar char="•"/>
            </a:pPr>
            <a:r>
              <a:rPr lang="en-US" baseline="0" dirty="0"/>
              <a:t>Fendona encapsulated insecticide controls mosquitos (which are known to vector diseases).</a:t>
            </a:r>
          </a:p>
          <a:p>
            <a:pPr marL="171450" indent="-171450">
              <a:buFont typeface="Arial" panose="020B0604020202020204" pitchFamily="34" charset="0"/>
              <a:buChar char="•"/>
            </a:pPr>
            <a:r>
              <a:rPr lang="en-US" baseline="0" dirty="0"/>
              <a:t>Sultan miticide controls spider mites and can be used in conjunction with a beneficial mite program in ornamentals.</a:t>
            </a:r>
          </a:p>
          <a:p>
            <a:pPr marL="171450" indent="-171450">
              <a:buFont typeface="Arial" panose="020B0604020202020204" pitchFamily="34" charset="0"/>
              <a:buChar char="•"/>
            </a:pPr>
            <a:r>
              <a:rPr lang="en-US" baseline="0" dirty="0"/>
              <a:t>Ventigra insecticide is soft on beneficial insects and pollinators, promoting IPM</a:t>
            </a:r>
          </a:p>
          <a:p>
            <a:pPr marL="171450" indent="-171450">
              <a:buFont typeface="Arial" panose="020B0604020202020204" pitchFamily="34" charset="0"/>
              <a:buChar char="•"/>
            </a:pPr>
            <a:r>
              <a:rPr lang="en-US" baseline="0" dirty="0"/>
              <a:t>Velifer provides biological activity on whitefly in greenhouse ornamental crops.</a:t>
            </a:r>
          </a:p>
          <a:p>
            <a:pPr marL="171450" indent="-171450">
              <a:buFont typeface="Arial" panose="020B0604020202020204" pitchFamily="34" charset="0"/>
              <a:buChar char="•"/>
            </a:pPr>
            <a:r>
              <a:rPr lang="en-US" baseline="0" dirty="0"/>
              <a:t>Detail helps glyphosate burn down weeds faster with less product applied.</a:t>
            </a:r>
          </a:p>
          <a:p>
            <a:pPr marL="171450" indent="-171450">
              <a:buFont typeface="Arial" panose="020B0604020202020204" pitchFamily="34" charset="0"/>
              <a:buChar char="•"/>
            </a:pPr>
            <a:r>
              <a:rPr lang="en-US" baseline="0" dirty="0"/>
              <a:t>Plateau and Frequency provide long-term control of weeds in support of professional vegetation management, which in turn reduces power outages and promotes a more reliable power supply.</a:t>
            </a:r>
          </a:p>
          <a:p>
            <a:pPr marL="171450" indent="-171450">
              <a:buFont typeface="Arial" panose="020B0604020202020204" pitchFamily="34" charset="0"/>
              <a:buChar char="•"/>
            </a:pPr>
            <a:r>
              <a:rPr lang="en-US" baseline="0" dirty="0"/>
              <a:t>Chemical control of weeds around solar panel grids allow for lower weed control costs than mowing, and easier access to the panels for inspection or maintenance.</a:t>
            </a:r>
          </a:p>
          <a:p>
            <a:pPr marL="171450" indent="-171450">
              <a:buFont typeface="Arial" panose="020B0604020202020204" pitchFamily="34" charset="0"/>
              <a:buChar char="•"/>
            </a:pPr>
            <a:r>
              <a:rPr lang="en-US" baseline="0" dirty="0"/>
              <a:t>Control of undesirable weeds can allow for the germination and release of desirable plants in wooded areas that provides a habitat that will attract and support wildlife.</a:t>
            </a:r>
          </a:p>
          <a:p>
            <a:endParaRPr lang="en-US" baseline="0" dirty="0"/>
          </a:p>
        </p:txBody>
      </p:sp>
      <p:sp>
        <p:nvSpPr>
          <p:cNvPr id="4" name="Footer Placeholder 3"/>
          <p:cNvSpPr>
            <a:spLocks noGrp="1"/>
          </p:cNvSpPr>
          <p:nvPr>
            <p:ph type="ftr" sz="quarter" idx="10"/>
          </p:nvPr>
        </p:nvSpPr>
        <p:spPr/>
        <p:txBody>
          <a:bodyPr/>
          <a:lstStyle/>
          <a:p>
            <a:pPr marL="0" marR="0" lvl="0" indent="0" algn="l" defTabSz="904799"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04799" rtl="0" eaLnBrk="1" fontAlgn="auto" latinLnBrk="0" hangingPunct="1">
              <a:lnSpc>
                <a:spcPct val="100000"/>
              </a:lnSpc>
              <a:spcBef>
                <a:spcPts val="0"/>
              </a:spcBef>
              <a:spcAft>
                <a:spcPts val="0"/>
              </a:spcAft>
              <a:buClrTx/>
              <a:buSzTx/>
              <a:buFontTx/>
              <a:buNone/>
              <a:tabLst/>
              <a:defRPr/>
            </a:pPr>
            <a:fld id="{9101769A-06DC-4D56-86B8-E38577EA27CA}" type="slidenum">
              <a:rPr kumimoji="0" lang="de-DE" sz="1800" b="0" i="0" u="none" strike="noStrike" kern="0" cap="none" spc="0" normalizeH="0" baseline="0" noProof="0">
                <a:ln>
                  <a:noFill/>
                </a:ln>
                <a:solidFill>
                  <a:sysClr val="windowText" lastClr="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04799" rtl="0" eaLnBrk="1" fontAlgn="auto" latinLnBrk="0" hangingPunct="1">
                <a:lnSpc>
                  <a:spcPct val="100000"/>
                </a:lnSpc>
                <a:spcBef>
                  <a:spcPts val="0"/>
                </a:spcBef>
                <a:spcAft>
                  <a:spcPts val="0"/>
                </a:spcAft>
                <a:buClrTx/>
                <a:buSzTx/>
                <a:buFontTx/>
                <a:buNone/>
                <a:tabLst/>
                <a:defRPr/>
              </a:pPr>
              <a:t>10</a:t>
            </a:fld>
            <a:endParaRPr kumimoji="0" lang="de-DE" sz="1800" b="0" i="0" u="none" strike="noStrike" kern="0" cap="none" spc="0" normalizeH="0" baseline="0" noProof="0" dirty="0">
              <a:ln>
                <a:noFill/>
              </a:ln>
              <a:solidFill>
                <a:sysClr val="windowText" lastClr="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37736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1,953 million euros transposed to $2,285 million (at 1.17 exchange rate) investment in R&amp;D.</a:t>
            </a:r>
          </a:p>
          <a:p>
            <a:endParaRPr lang="en-US" baseline="0" dirty="0"/>
          </a:p>
          <a:p>
            <a:r>
              <a:rPr lang="en-US" baseline="0" dirty="0"/>
              <a:t>BASF invest more money (26%) in R&amp;D for Agricultural Solutions than any other industry segment.</a:t>
            </a:r>
          </a:p>
          <a:p>
            <a:pPr lvl="1"/>
            <a:r>
              <a:rPr lang="en-US" baseline="0" dirty="0"/>
              <a:t>$2,285 M x 26% = $594 M per year in Agricultural Solutions</a:t>
            </a:r>
          </a:p>
          <a:p>
            <a:pPr lvl="1"/>
            <a:endParaRPr lang="en-US" baseline="0" dirty="0"/>
          </a:p>
          <a:p>
            <a:pPr lvl="1"/>
            <a:r>
              <a:rPr lang="en-US" baseline="0" dirty="0"/>
              <a:t>$594 M divided into 52 weeks = $11.4 M per week in Agricultural Solutions</a:t>
            </a:r>
          </a:p>
          <a:p>
            <a:pPr lvl="1"/>
            <a:endParaRPr lang="en-US" dirty="0"/>
          </a:p>
          <a:p>
            <a:pPr lvl="1"/>
            <a:r>
              <a:rPr lang="en-US" dirty="0"/>
              <a:t>$11.4 M divided into a 5 day work week =</a:t>
            </a:r>
            <a:r>
              <a:rPr lang="en-US" baseline="0" dirty="0"/>
              <a:t> $2.28 M per day investment in Agricultural Solutions</a:t>
            </a:r>
          </a:p>
          <a:p>
            <a:endParaRPr lang="en-US" baseline="0" dirty="0"/>
          </a:p>
          <a:p>
            <a:endParaRPr lang="en-US" dirty="0"/>
          </a:p>
        </p:txBody>
      </p:sp>
      <p:sp>
        <p:nvSpPr>
          <p:cNvPr id="4" name="Footer Placeholder 3"/>
          <p:cNvSpPr>
            <a:spLocks noGrp="1"/>
          </p:cNvSpPr>
          <p:nvPr>
            <p:ph type="ftr" sz="quarter" idx="10"/>
          </p:nvPr>
        </p:nvSpPr>
        <p:spPr/>
        <p:txBody>
          <a:bodyPr/>
          <a:lstStyle/>
          <a:p>
            <a:pPr>
              <a:defRPr/>
            </a:pPr>
            <a:endParaRPr lang="de-DE"/>
          </a:p>
        </p:txBody>
      </p:sp>
      <p:sp>
        <p:nvSpPr>
          <p:cNvPr id="5" name="Slide Number Placeholder 4"/>
          <p:cNvSpPr>
            <a:spLocks noGrp="1"/>
          </p:cNvSpPr>
          <p:nvPr>
            <p:ph type="sldNum" sz="quarter" idx="11"/>
          </p:nvPr>
        </p:nvSpPr>
        <p:spPr/>
        <p:txBody>
          <a:bodyPr/>
          <a:lstStyle/>
          <a:p>
            <a:fld id="{459787B6-C771-47EC-A16B-1D0BC65CCD47}" type="slidenum">
              <a:rPr lang="de-DE" altLang="en-US" smtClean="0"/>
              <a:pPr/>
              <a:t>11</a:t>
            </a:fld>
            <a:endParaRPr lang="de-DE" altLang="en-US"/>
          </a:p>
        </p:txBody>
      </p:sp>
    </p:spTree>
    <p:extLst>
      <p:ext uri="{BB962C8B-B14F-4D97-AF65-F5344CB8AC3E}">
        <p14:creationId xmlns:p14="http://schemas.microsoft.com/office/powerpoint/2010/main" val="396900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tags" Target="../tags/tag368.xml"/><Relationship Id="rId2" Type="http://schemas.openxmlformats.org/officeDocument/2006/relationships/tags" Target="../tags/tag367.xml"/><Relationship Id="rId1" Type="http://schemas.openxmlformats.org/officeDocument/2006/relationships/tags" Target="../tags/tag366.xml"/><Relationship Id="rId4"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3" Type="http://schemas.openxmlformats.org/officeDocument/2006/relationships/tags" Target="../tags/tag371.xml"/><Relationship Id="rId2" Type="http://schemas.openxmlformats.org/officeDocument/2006/relationships/tags" Target="../tags/tag370.xml"/><Relationship Id="rId1" Type="http://schemas.openxmlformats.org/officeDocument/2006/relationships/tags" Target="../tags/tag369.xml"/><Relationship Id="rId4"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tags" Target="../tags/tag374.xml"/><Relationship Id="rId2" Type="http://schemas.openxmlformats.org/officeDocument/2006/relationships/tags" Target="../tags/tag373.xml"/><Relationship Id="rId1" Type="http://schemas.openxmlformats.org/officeDocument/2006/relationships/tags" Target="../tags/tag372.xml"/><Relationship Id="rId4"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tags" Target="../tags/tag377.xml"/><Relationship Id="rId2" Type="http://schemas.openxmlformats.org/officeDocument/2006/relationships/tags" Target="../tags/tag376.xml"/><Relationship Id="rId1" Type="http://schemas.openxmlformats.org/officeDocument/2006/relationships/tags" Target="../tags/tag375.xml"/><Relationship Id="rId4"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3" Type="http://schemas.openxmlformats.org/officeDocument/2006/relationships/tags" Target="../tags/tag380.xml"/><Relationship Id="rId2" Type="http://schemas.openxmlformats.org/officeDocument/2006/relationships/tags" Target="../tags/tag379.xml"/><Relationship Id="rId1" Type="http://schemas.openxmlformats.org/officeDocument/2006/relationships/tags" Target="../tags/tag378.xml"/><Relationship Id="rId4"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3" Type="http://schemas.openxmlformats.org/officeDocument/2006/relationships/tags" Target="../tags/tag383.xml"/><Relationship Id="rId2" Type="http://schemas.openxmlformats.org/officeDocument/2006/relationships/tags" Target="../tags/tag382.xml"/><Relationship Id="rId1" Type="http://schemas.openxmlformats.org/officeDocument/2006/relationships/tags" Target="../tags/tag381.xml"/><Relationship Id="rId4"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3" Type="http://schemas.openxmlformats.org/officeDocument/2006/relationships/tags" Target="../tags/tag386.xml"/><Relationship Id="rId2" Type="http://schemas.openxmlformats.org/officeDocument/2006/relationships/tags" Target="../tags/tag385.xml"/><Relationship Id="rId1" Type="http://schemas.openxmlformats.org/officeDocument/2006/relationships/tags" Target="../tags/tag384.xml"/><Relationship Id="rId4"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tags" Target="../tags/tag389.xml"/><Relationship Id="rId2" Type="http://schemas.openxmlformats.org/officeDocument/2006/relationships/tags" Target="../tags/tag388.xml"/><Relationship Id="rId1" Type="http://schemas.openxmlformats.org/officeDocument/2006/relationships/tags" Target="../tags/tag387.xml"/><Relationship Id="rId4"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tags" Target="../tags/tag392.xml"/><Relationship Id="rId2" Type="http://schemas.openxmlformats.org/officeDocument/2006/relationships/tags" Target="../tags/tag391.xml"/><Relationship Id="rId1" Type="http://schemas.openxmlformats.org/officeDocument/2006/relationships/tags" Target="../tags/tag390.xml"/><Relationship Id="rId4"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openxmlformats.org/officeDocument/2006/relationships/tags" Target="../tags/tag395.xml"/><Relationship Id="rId2" Type="http://schemas.openxmlformats.org/officeDocument/2006/relationships/tags" Target="../tags/tag394.xml"/><Relationship Id="rId1" Type="http://schemas.openxmlformats.org/officeDocument/2006/relationships/tags" Target="../tags/tag393.xml"/><Relationship Id="rId4"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4"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tags" Target="../tags/tag398.xml"/><Relationship Id="rId2" Type="http://schemas.openxmlformats.org/officeDocument/2006/relationships/tags" Target="../tags/tag397.xml"/><Relationship Id="rId1" Type="http://schemas.openxmlformats.org/officeDocument/2006/relationships/tags" Target="../tags/tag396.xml"/><Relationship Id="rId4"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tags" Target="../tags/tag401.xml"/><Relationship Id="rId2" Type="http://schemas.openxmlformats.org/officeDocument/2006/relationships/tags" Target="../tags/tag400.xml"/><Relationship Id="rId1" Type="http://schemas.openxmlformats.org/officeDocument/2006/relationships/tags" Target="../tags/tag399.xml"/><Relationship Id="rId4"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tags" Target="../tags/tag404.xml"/><Relationship Id="rId2" Type="http://schemas.openxmlformats.org/officeDocument/2006/relationships/tags" Target="../tags/tag403.xml"/><Relationship Id="rId1" Type="http://schemas.openxmlformats.org/officeDocument/2006/relationships/tags" Target="../tags/tag402.xml"/><Relationship Id="rId4"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tags" Target="../tags/tag407.xml"/><Relationship Id="rId2" Type="http://schemas.openxmlformats.org/officeDocument/2006/relationships/tags" Target="../tags/tag406.xml"/><Relationship Id="rId1" Type="http://schemas.openxmlformats.org/officeDocument/2006/relationships/tags" Target="../tags/tag405.xml"/><Relationship Id="rId4"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tags" Target="../tags/tag410.xml"/><Relationship Id="rId2" Type="http://schemas.openxmlformats.org/officeDocument/2006/relationships/tags" Target="../tags/tag409.xml"/><Relationship Id="rId1" Type="http://schemas.openxmlformats.org/officeDocument/2006/relationships/tags" Target="../tags/tag408.xml"/><Relationship Id="rId4"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tags" Target="../tags/tag413.xml"/><Relationship Id="rId2" Type="http://schemas.openxmlformats.org/officeDocument/2006/relationships/tags" Target="../tags/tag412.xml"/><Relationship Id="rId1" Type="http://schemas.openxmlformats.org/officeDocument/2006/relationships/tags" Target="../tags/tag411.xml"/><Relationship Id="rId4"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tags" Target="../tags/tag416.xml"/><Relationship Id="rId2" Type="http://schemas.openxmlformats.org/officeDocument/2006/relationships/tags" Target="../tags/tag415.xml"/><Relationship Id="rId1" Type="http://schemas.openxmlformats.org/officeDocument/2006/relationships/tags" Target="../tags/tag414.xml"/><Relationship Id="rId4"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3" Type="http://schemas.openxmlformats.org/officeDocument/2006/relationships/tags" Target="../tags/tag419.xml"/><Relationship Id="rId2" Type="http://schemas.openxmlformats.org/officeDocument/2006/relationships/tags" Target="../tags/tag418.xml"/><Relationship Id="rId1" Type="http://schemas.openxmlformats.org/officeDocument/2006/relationships/tags" Target="../tags/tag417.xml"/><Relationship Id="rId4"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3" Type="http://schemas.openxmlformats.org/officeDocument/2006/relationships/tags" Target="../tags/tag422.xml"/><Relationship Id="rId2" Type="http://schemas.openxmlformats.org/officeDocument/2006/relationships/tags" Target="../tags/tag421.xml"/><Relationship Id="rId1" Type="http://schemas.openxmlformats.org/officeDocument/2006/relationships/tags" Target="../tags/tag420.xml"/><Relationship Id="rId4"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3" Type="http://schemas.openxmlformats.org/officeDocument/2006/relationships/tags" Target="../tags/tag425.xml"/><Relationship Id="rId2" Type="http://schemas.openxmlformats.org/officeDocument/2006/relationships/tags" Target="../tags/tag424.xml"/><Relationship Id="rId1" Type="http://schemas.openxmlformats.org/officeDocument/2006/relationships/tags" Target="../tags/tag423.xml"/><Relationship Id="rId4"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tags" Target="../tags/tag428.xml"/><Relationship Id="rId2" Type="http://schemas.openxmlformats.org/officeDocument/2006/relationships/tags" Target="../tags/tag427.xml"/><Relationship Id="rId1" Type="http://schemas.openxmlformats.org/officeDocument/2006/relationships/tags" Target="../tags/tag426.xml"/><Relationship Id="rId4"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3" Type="http://schemas.openxmlformats.org/officeDocument/2006/relationships/tags" Target="../tags/tag431.xml"/><Relationship Id="rId2" Type="http://schemas.openxmlformats.org/officeDocument/2006/relationships/tags" Target="../tags/tag430.xml"/><Relationship Id="rId1" Type="http://schemas.openxmlformats.org/officeDocument/2006/relationships/tags" Target="../tags/tag429.xml"/><Relationship Id="rId4"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3" Type="http://schemas.openxmlformats.org/officeDocument/2006/relationships/tags" Target="../tags/tag443.xml"/><Relationship Id="rId2" Type="http://schemas.openxmlformats.org/officeDocument/2006/relationships/tags" Target="../tags/tag442.xml"/><Relationship Id="rId1" Type="http://schemas.openxmlformats.org/officeDocument/2006/relationships/tags" Target="../tags/tag441.xml"/><Relationship Id="rId4"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4"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 Id="rId4"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3" Type="http://schemas.openxmlformats.org/officeDocument/2006/relationships/tags" Target="../tags/tag452.xml"/><Relationship Id="rId2" Type="http://schemas.openxmlformats.org/officeDocument/2006/relationships/tags" Target="../tags/tag451.xml"/><Relationship Id="rId1" Type="http://schemas.openxmlformats.org/officeDocument/2006/relationships/tags" Target="../tags/tag450.xml"/><Relationship Id="rId4"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3" Type="http://schemas.openxmlformats.org/officeDocument/2006/relationships/tags" Target="../tags/tag455.xml"/><Relationship Id="rId2" Type="http://schemas.openxmlformats.org/officeDocument/2006/relationships/tags" Target="../tags/tag454.xml"/><Relationship Id="rId1" Type="http://schemas.openxmlformats.org/officeDocument/2006/relationships/tags" Target="../tags/tag453.xml"/><Relationship Id="rId4"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3" Type="http://schemas.openxmlformats.org/officeDocument/2006/relationships/tags" Target="../tags/tag458.xml"/><Relationship Id="rId2" Type="http://schemas.openxmlformats.org/officeDocument/2006/relationships/tags" Target="../tags/tag457.xml"/><Relationship Id="rId1" Type="http://schemas.openxmlformats.org/officeDocument/2006/relationships/tags" Target="../tags/tag456.xml"/><Relationship Id="rId4"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3" Type="http://schemas.openxmlformats.org/officeDocument/2006/relationships/tags" Target="../tags/tag461.xml"/><Relationship Id="rId2" Type="http://schemas.openxmlformats.org/officeDocument/2006/relationships/tags" Target="../tags/tag460.xml"/><Relationship Id="rId1" Type="http://schemas.openxmlformats.org/officeDocument/2006/relationships/tags" Target="../tags/tag459.xml"/><Relationship Id="rId4"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3" Type="http://schemas.openxmlformats.org/officeDocument/2006/relationships/tags" Target="../tags/tag464.xml"/><Relationship Id="rId2" Type="http://schemas.openxmlformats.org/officeDocument/2006/relationships/tags" Target="../tags/tag463.xml"/><Relationship Id="rId1" Type="http://schemas.openxmlformats.org/officeDocument/2006/relationships/tags" Target="../tags/tag462.xml"/><Relationship Id="rId4"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tags" Target="../tags/tag467.xml"/><Relationship Id="rId2" Type="http://schemas.openxmlformats.org/officeDocument/2006/relationships/tags" Target="../tags/tag466.xml"/><Relationship Id="rId1" Type="http://schemas.openxmlformats.org/officeDocument/2006/relationships/tags" Target="../tags/tag465.xml"/><Relationship Id="rId4"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3" Type="http://schemas.openxmlformats.org/officeDocument/2006/relationships/tags" Target="../tags/tag470.xml"/><Relationship Id="rId2" Type="http://schemas.openxmlformats.org/officeDocument/2006/relationships/tags" Target="../tags/tag469.xml"/><Relationship Id="rId1" Type="http://schemas.openxmlformats.org/officeDocument/2006/relationships/tags" Target="../tags/tag468.xml"/><Relationship Id="rId4"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3" Type="http://schemas.openxmlformats.org/officeDocument/2006/relationships/tags" Target="../tags/tag473.xml"/><Relationship Id="rId2" Type="http://schemas.openxmlformats.org/officeDocument/2006/relationships/tags" Target="../tags/tag472.xml"/><Relationship Id="rId1" Type="http://schemas.openxmlformats.org/officeDocument/2006/relationships/tags" Target="../tags/tag471.xml"/><Relationship Id="rId4"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3" Type="http://schemas.openxmlformats.org/officeDocument/2006/relationships/tags" Target="../tags/tag476.xml"/><Relationship Id="rId2" Type="http://schemas.openxmlformats.org/officeDocument/2006/relationships/tags" Target="../tags/tag475.xml"/><Relationship Id="rId1" Type="http://schemas.openxmlformats.org/officeDocument/2006/relationships/tags" Target="../tags/tag474.xml"/><Relationship Id="rId4"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3" Type="http://schemas.openxmlformats.org/officeDocument/2006/relationships/tags" Target="../tags/tag479.xml"/><Relationship Id="rId2" Type="http://schemas.openxmlformats.org/officeDocument/2006/relationships/tags" Target="../tags/tag478.xml"/><Relationship Id="rId1" Type="http://schemas.openxmlformats.org/officeDocument/2006/relationships/tags" Target="../tags/tag477.xml"/><Relationship Id="rId4"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3" Type="http://schemas.openxmlformats.org/officeDocument/2006/relationships/tags" Target="../tags/tag482.xml"/><Relationship Id="rId2" Type="http://schemas.openxmlformats.org/officeDocument/2006/relationships/tags" Target="../tags/tag481.xml"/><Relationship Id="rId1" Type="http://schemas.openxmlformats.org/officeDocument/2006/relationships/tags" Target="../tags/tag480.xml"/><Relationship Id="rId4"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3" Type="http://schemas.openxmlformats.org/officeDocument/2006/relationships/tags" Target="../tags/tag485.xml"/><Relationship Id="rId2" Type="http://schemas.openxmlformats.org/officeDocument/2006/relationships/tags" Target="../tags/tag484.xml"/><Relationship Id="rId1" Type="http://schemas.openxmlformats.org/officeDocument/2006/relationships/tags" Target="../tags/tag483.xml"/><Relationship Id="rId4"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3" Type="http://schemas.openxmlformats.org/officeDocument/2006/relationships/tags" Target="../tags/tag488.xml"/><Relationship Id="rId2" Type="http://schemas.openxmlformats.org/officeDocument/2006/relationships/tags" Target="../tags/tag487.xml"/><Relationship Id="rId1" Type="http://schemas.openxmlformats.org/officeDocument/2006/relationships/tags" Target="../tags/tag486.xml"/><Relationship Id="rId4"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3" Type="http://schemas.openxmlformats.org/officeDocument/2006/relationships/tags" Target="../tags/tag491.xml"/><Relationship Id="rId2" Type="http://schemas.openxmlformats.org/officeDocument/2006/relationships/tags" Target="../tags/tag490.xml"/><Relationship Id="rId1" Type="http://schemas.openxmlformats.org/officeDocument/2006/relationships/tags" Target="../tags/tag489.xml"/><Relationship Id="rId4"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3" Type="http://schemas.openxmlformats.org/officeDocument/2006/relationships/tags" Target="../tags/tag494.xml"/><Relationship Id="rId2" Type="http://schemas.openxmlformats.org/officeDocument/2006/relationships/tags" Target="../tags/tag493.xml"/><Relationship Id="rId1" Type="http://schemas.openxmlformats.org/officeDocument/2006/relationships/tags" Target="../tags/tag492.xml"/><Relationship Id="rId4"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4"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tags" Target="../tags/tag497.xml"/><Relationship Id="rId2" Type="http://schemas.openxmlformats.org/officeDocument/2006/relationships/tags" Target="../tags/tag496.xml"/><Relationship Id="rId1" Type="http://schemas.openxmlformats.org/officeDocument/2006/relationships/tags" Target="../tags/tag495.xml"/><Relationship Id="rId4"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3" Type="http://schemas.openxmlformats.org/officeDocument/2006/relationships/tags" Target="../tags/tag500.xml"/><Relationship Id="rId2" Type="http://schemas.openxmlformats.org/officeDocument/2006/relationships/tags" Target="../tags/tag499.xml"/><Relationship Id="rId1" Type="http://schemas.openxmlformats.org/officeDocument/2006/relationships/tags" Target="../tags/tag498.xml"/><Relationship Id="rId4"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3" Type="http://schemas.openxmlformats.org/officeDocument/2006/relationships/tags" Target="../tags/tag503.xml"/><Relationship Id="rId2" Type="http://schemas.openxmlformats.org/officeDocument/2006/relationships/tags" Target="../tags/tag502.xml"/><Relationship Id="rId1" Type="http://schemas.openxmlformats.org/officeDocument/2006/relationships/tags" Target="../tags/tag501.xml"/><Relationship Id="rId4"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3" Type="http://schemas.openxmlformats.org/officeDocument/2006/relationships/tags" Target="../tags/tag506.xml"/><Relationship Id="rId2" Type="http://schemas.openxmlformats.org/officeDocument/2006/relationships/tags" Target="../tags/tag505.xml"/><Relationship Id="rId1" Type="http://schemas.openxmlformats.org/officeDocument/2006/relationships/tags" Target="../tags/tag504.xml"/><Relationship Id="rId4"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3" Type="http://schemas.openxmlformats.org/officeDocument/2006/relationships/tags" Target="../tags/tag509.xml"/><Relationship Id="rId2" Type="http://schemas.openxmlformats.org/officeDocument/2006/relationships/tags" Target="../tags/tag508.xml"/><Relationship Id="rId1" Type="http://schemas.openxmlformats.org/officeDocument/2006/relationships/tags" Target="../tags/tag507.xml"/><Relationship Id="rId4"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3" Type="http://schemas.openxmlformats.org/officeDocument/2006/relationships/tags" Target="../tags/tag521.xml"/><Relationship Id="rId2" Type="http://schemas.openxmlformats.org/officeDocument/2006/relationships/tags" Target="../tags/tag520.xml"/><Relationship Id="rId1" Type="http://schemas.openxmlformats.org/officeDocument/2006/relationships/tags" Target="../tags/tag519.xml"/><Relationship Id="rId4"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3" Type="http://schemas.openxmlformats.org/officeDocument/2006/relationships/tags" Target="../tags/tag524.xml"/><Relationship Id="rId2" Type="http://schemas.openxmlformats.org/officeDocument/2006/relationships/tags" Target="../tags/tag523.xml"/><Relationship Id="rId1" Type="http://schemas.openxmlformats.org/officeDocument/2006/relationships/tags" Target="../tags/tag522.xml"/><Relationship Id="rId4"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3" Type="http://schemas.openxmlformats.org/officeDocument/2006/relationships/tags" Target="../tags/tag527.xml"/><Relationship Id="rId2" Type="http://schemas.openxmlformats.org/officeDocument/2006/relationships/tags" Target="../tags/tag526.xml"/><Relationship Id="rId1" Type="http://schemas.openxmlformats.org/officeDocument/2006/relationships/tags" Target="../tags/tag525.xml"/><Relationship Id="rId4"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530.xml"/><Relationship Id="rId2" Type="http://schemas.openxmlformats.org/officeDocument/2006/relationships/tags" Target="../tags/tag529.xml"/><Relationship Id="rId1" Type="http://schemas.openxmlformats.org/officeDocument/2006/relationships/tags" Target="../tags/tag528.xml"/><Relationship Id="rId4"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4"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533.xml"/><Relationship Id="rId2" Type="http://schemas.openxmlformats.org/officeDocument/2006/relationships/tags" Target="../tags/tag532.xml"/><Relationship Id="rId1" Type="http://schemas.openxmlformats.org/officeDocument/2006/relationships/tags" Target="../tags/tag531.xml"/><Relationship Id="rId4"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536.xml"/><Relationship Id="rId2" Type="http://schemas.openxmlformats.org/officeDocument/2006/relationships/tags" Target="../tags/tag535.xml"/><Relationship Id="rId1" Type="http://schemas.openxmlformats.org/officeDocument/2006/relationships/tags" Target="../tags/tag534.xml"/><Relationship Id="rId4"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539.xml"/><Relationship Id="rId2" Type="http://schemas.openxmlformats.org/officeDocument/2006/relationships/tags" Target="../tags/tag538.xml"/><Relationship Id="rId1" Type="http://schemas.openxmlformats.org/officeDocument/2006/relationships/tags" Target="../tags/tag537.xml"/><Relationship Id="rId4"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542.xml"/><Relationship Id="rId2" Type="http://schemas.openxmlformats.org/officeDocument/2006/relationships/tags" Target="../tags/tag541.xml"/><Relationship Id="rId1" Type="http://schemas.openxmlformats.org/officeDocument/2006/relationships/tags" Target="../tags/tag540.xml"/><Relationship Id="rId4"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545.xml"/><Relationship Id="rId2" Type="http://schemas.openxmlformats.org/officeDocument/2006/relationships/tags" Target="../tags/tag544.xml"/><Relationship Id="rId1" Type="http://schemas.openxmlformats.org/officeDocument/2006/relationships/tags" Target="../tags/tag543.xml"/><Relationship Id="rId4"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548.xml"/><Relationship Id="rId2" Type="http://schemas.openxmlformats.org/officeDocument/2006/relationships/tags" Target="../tags/tag547.xml"/><Relationship Id="rId1" Type="http://schemas.openxmlformats.org/officeDocument/2006/relationships/tags" Target="../tags/tag546.xml"/><Relationship Id="rId4"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551.xml"/><Relationship Id="rId2" Type="http://schemas.openxmlformats.org/officeDocument/2006/relationships/tags" Target="../tags/tag550.xml"/><Relationship Id="rId1" Type="http://schemas.openxmlformats.org/officeDocument/2006/relationships/tags" Target="../tags/tag549.xml"/><Relationship Id="rId4"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554.xml"/><Relationship Id="rId2" Type="http://schemas.openxmlformats.org/officeDocument/2006/relationships/tags" Target="../tags/tag553.xml"/><Relationship Id="rId1" Type="http://schemas.openxmlformats.org/officeDocument/2006/relationships/tags" Target="../tags/tag552.xml"/><Relationship Id="rId4"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557.xml"/><Relationship Id="rId2" Type="http://schemas.openxmlformats.org/officeDocument/2006/relationships/tags" Target="../tags/tag556.xml"/><Relationship Id="rId1" Type="http://schemas.openxmlformats.org/officeDocument/2006/relationships/tags" Target="../tags/tag555.xml"/><Relationship Id="rId4"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560.xml"/><Relationship Id="rId2" Type="http://schemas.openxmlformats.org/officeDocument/2006/relationships/tags" Target="../tags/tag559.xml"/><Relationship Id="rId1" Type="http://schemas.openxmlformats.org/officeDocument/2006/relationships/tags" Target="../tags/tag558.xml"/><Relationship Id="rId4"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563.xml"/><Relationship Id="rId2" Type="http://schemas.openxmlformats.org/officeDocument/2006/relationships/tags" Target="../tags/tag562.xml"/><Relationship Id="rId1" Type="http://schemas.openxmlformats.org/officeDocument/2006/relationships/tags" Target="../tags/tag561.xml"/><Relationship Id="rId4"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566.xml"/><Relationship Id="rId2" Type="http://schemas.openxmlformats.org/officeDocument/2006/relationships/tags" Target="../tags/tag565.xml"/><Relationship Id="rId1" Type="http://schemas.openxmlformats.org/officeDocument/2006/relationships/tags" Target="../tags/tag564.xml"/><Relationship Id="rId4"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569.xml"/><Relationship Id="rId2" Type="http://schemas.openxmlformats.org/officeDocument/2006/relationships/tags" Target="../tags/tag568.xml"/><Relationship Id="rId1" Type="http://schemas.openxmlformats.org/officeDocument/2006/relationships/tags" Target="../tags/tag567.xml"/><Relationship Id="rId4"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572.xml"/><Relationship Id="rId2" Type="http://schemas.openxmlformats.org/officeDocument/2006/relationships/tags" Target="../tags/tag571.xml"/><Relationship Id="rId1" Type="http://schemas.openxmlformats.org/officeDocument/2006/relationships/tags" Target="../tags/tag570.xml"/><Relationship Id="rId4"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575.xml"/><Relationship Id="rId2" Type="http://schemas.openxmlformats.org/officeDocument/2006/relationships/tags" Target="../tags/tag574.xml"/><Relationship Id="rId1" Type="http://schemas.openxmlformats.org/officeDocument/2006/relationships/tags" Target="../tags/tag573.xml"/><Relationship Id="rId4"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578.xml"/><Relationship Id="rId2" Type="http://schemas.openxmlformats.org/officeDocument/2006/relationships/tags" Target="../tags/tag577.xml"/><Relationship Id="rId1" Type="http://schemas.openxmlformats.org/officeDocument/2006/relationships/tags" Target="../tags/tag576.xml"/><Relationship Id="rId4"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581.xml"/><Relationship Id="rId2" Type="http://schemas.openxmlformats.org/officeDocument/2006/relationships/tags" Target="../tags/tag580.xml"/><Relationship Id="rId1" Type="http://schemas.openxmlformats.org/officeDocument/2006/relationships/tags" Target="../tags/tag579.xml"/><Relationship Id="rId4"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584.xml"/><Relationship Id="rId2" Type="http://schemas.openxmlformats.org/officeDocument/2006/relationships/tags" Target="../tags/tag583.xml"/><Relationship Id="rId1" Type="http://schemas.openxmlformats.org/officeDocument/2006/relationships/tags" Target="../tags/tag582.xml"/><Relationship Id="rId4"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587.xml"/><Relationship Id="rId2" Type="http://schemas.openxmlformats.org/officeDocument/2006/relationships/tags" Target="../tags/tag586.xml"/><Relationship Id="rId1" Type="http://schemas.openxmlformats.org/officeDocument/2006/relationships/tags" Target="../tags/tag585.xml"/><Relationship Id="rId4"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590.xml"/><Relationship Id="rId2" Type="http://schemas.openxmlformats.org/officeDocument/2006/relationships/tags" Target="../tags/tag589.xml"/><Relationship Id="rId1" Type="http://schemas.openxmlformats.org/officeDocument/2006/relationships/tags" Target="../tags/tag588.xml"/><Relationship Id="rId4"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4"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3" Type="http://schemas.openxmlformats.org/officeDocument/2006/relationships/tags" Target="../tags/tag609.xml"/><Relationship Id="rId2" Type="http://schemas.openxmlformats.org/officeDocument/2006/relationships/tags" Target="../tags/tag608.xml"/><Relationship Id="rId1" Type="http://schemas.openxmlformats.org/officeDocument/2006/relationships/tags" Target="../tags/tag607.xml"/><Relationship Id="rId4"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3" Type="http://schemas.openxmlformats.org/officeDocument/2006/relationships/tags" Target="../tags/tag612.xml"/><Relationship Id="rId2" Type="http://schemas.openxmlformats.org/officeDocument/2006/relationships/tags" Target="../tags/tag611.xml"/><Relationship Id="rId1" Type="http://schemas.openxmlformats.org/officeDocument/2006/relationships/tags" Target="../tags/tag610.xml"/><Relationship Id="rId4"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3" Type="http://schemas.openxmlformats.org/officeDocument/2006/relationships/tags" Target="../tags/tag615.xml"/><Relationship Id="rId2" Type="http://schemas.openxmlformats.org/officeDocument/2006/relationships/tags" Target="../tags/tag614.xml"/><Relationship Id="rId1" Type="http://schemas.openxmlformats.org/officeDocument/2006/relationships/tags" Target="../tags/tag613.xml"/><Relationship Id="rId4"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3" Type="http://schemas.openxmlformats.org/officeDocument/2006/relationships/tags" Target="../tags/tag618.xml"/><Relationship Id="rId2" Type="http://schemas.openxmlformats.org/officeDocument/2006/relationships/tags" Target="../tags/tag617.xml"/><Relationship Id="rId1" Type="http://schemas.openxmlformats.org/officeDocument/2006/relationships/tags" Target="../tags/tag616.xml"/><Relationship Id="rId4"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3" Type="http://schemas.openxmlformats.org/officeDocument/2006/relationships/tags" Target="../tags/tag621.xml"/><Relationship Id="rId2" Type="http://schemas.openxmlformats.org/officeDocument/2006/relationships/tags" Target="../tags/tag620.xml"/><Relationship Id="rId1" Type="http://schemas.openxmlformats.org/officeDocument/2006/relationships/tags" Target="../tags/tag619.xml"/><Relationship Id="rId4"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3" Type="http://schemas.openxmlformats.org/officeDocument/2006/relationships/tags" Target="../tags/tag624.xml"/><Relationship Id="rId2" Type="http://schemas.openxmlformats.org/officeDocument/2006/relationships/tags" Target="../tags/tag623.xml"/><Relationship Id="rId1" Type="http://schemas.openxmlformats.org/officeDocument/2006/relationships/tags" Target="../tags/tag622.xml"/><Relationship Id="rId4"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3" Type="http://schemas.openxmlformats.org/officeDocument/2006/relationships/tags" Target="../tags/tag627.xml"/><Relationship Id="rId2" Type="http://schemas.openxmlformats.org/officeDocument/2006/relationships/tags" Target="../tags/tag626.xml"/><Relationship Id="rId1" Type="http://schemas.openxmlformats.org/officeDocument/2006/relationships/tags" Target="../tags/tag625.xml"/><Relationship Id="rId4"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3" Type="http://schemas.openxmlformats.org/officeDocument/2006/relationships/tags" Target="../tags/tag630.xml"/><Relationship Id="rId2" Type="http://schemas.openxmlformats.org/officeDocument/2006/relationships/tags" Target="../tags/tag629.xml"/><Relationship Id="rId1" Type="http://schemas.openxmlformats.org/officeDocument/2006/relationships/tags" Target="../tags/tag628.xml"/><Relationship Id="rId4"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3" Type="http://schemas.openxmlformats.org/officeDocument/2006/relationships/tags" Target="../tags/tag633.xml"/><Relationship Id="rId2" Type="http://schemas.openxmlformats.org/officeDocument/2006/relationships/tags" Target="../tags/tag632.xml"/><Relationship Id="rId1" Type="http://schemas.openxmlformats.org/officeDocument/2006/relationships/tags" Target="../tags/tag631.xml"/><Relationship Id="rId4"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4"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tags" Target="../tags/tag636.xml"/><Relationship Id="rId2" Type="http://schemas.openxmlformats.org/officeDocument/2006/relationships/tags" Target="../tags/tag635.xml"/><Relationship Id="rId1" Type="http://schemas.openxmlformats.org/officeDocument/2006/relationships/tags" Target="../tags/tag634.xml"/><Relationship Id="rId4"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3" Type="http://schemas.openxmlformats.org/officeDocument/2006/relationships/tags" Target="../tags/tag639.xml"/><Relationship Id="rId2" Type="http://schemas.openxmlformats.org/officeDocument/2006/relationships/tags" Target="../tags/tag638.xml"/><Relationship Id="rId1" Type="http://schemas.openxmlformats.org/officeDocument/2006/relationships/tags" Target="../tags/tag637.xml"/><Relationship Id="rId4"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642.xml"/><Relationship Id="rId2" Type="http://schemas.openxmlformats.org/officeDocument/2006/relationships/tags" Target="../tags/tag641.xml"/><Relationship Id="rId1" Type="http://schemas.openxmlformats.org/officeDocument/2006/relationships/tags" Target="../tags/tag640.xml"/><Relationship Id="rId4"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645.xml"/><Relationship Id="rId2" Type="http://schemas.openxmlformats.org/officeDocument/2006/relationships/tags" Target="../tags/tag644.xml"/><Relationship Id="rId1" Type="http://schemas.openxmlformats.org/officeDocument/2006/relationships/tags" Target="../tags/tag643.xml"/><Relationship Id="rId4"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648.xml"/><Relationship Id="rId2" Type="http://schemas.openxmlformats.org/officeDocument/2006/relationships/tags" Target="../tags/tag647.xml"/><Relationship Id="rId1" Type="http://schemas.openxmlformats.org/officeDocument/2006/relationships/tags" Target="../tags/tag646.xml"/><Relationship Id="rId4"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651.xml"/><Relationship Id="rId2" Type="http://schemas.openxmlformats.org/officeDocument/2006/relationships/tags" Target="../tags/tag650.xml"/><Relationship Id="rId1" Type="http://schemas.openxmlformats.org/officeDocument/2006/relationships/tags" Target="../tags/tag649.xml"/><Relationship Id="rId4"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654.xml"/><Relationship Id="rId2" Type="http://schemas.openxmlformats.org/officeDocument/2006/relationships/tags" Target="../tags/tag653.xml"/><Relationship Id="rId1" Type="http://schemas.openxmlformats.org/officeDocument/2006/relationships/tags" Target="../tags/tag652.xml"/><Relationship Id="rId4"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657.xml"/><Relationship Id="rId2" Type="http://schemas.openxmlformats.org/officeDocument/2006/relationships/tags" Target="../tags/tag656.xml"/><Relationship Id="rId1" Type="http://schemas.openxmlformats.org/officeDocument/2006/relationships/tags" Target="../tags/tag655.xml"/><Relationship Id="rId4"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660.xml"/><Relationship Id="rId2" Type="http://schemas.openxmlformats.org/officeDocument/2006/relationships/tags" Target="../tags/tag659.xml"/><Relationship Id="rId1" Type="http://schemas.openxmlformats.org/officeDocument/2006/relationships/tags" Target="../tags/tag658.xml"/><Relationship Id="rId4"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663.xml"/><Relationship Id="rId2" Type="http://schemas.openxmlformats.org/officeDocument/2006/relationships/tags" Target="../tags/tag662.xml"/><Relationship Id="rId1" Type="http://schemas.openxmlformats.org/officeDocument/2006/relationships/tags" Target="../tags/tag661.xml"/><Relationship Id="rId4"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666.xml"/><Relationship Id="rId2" Type="http://schemas.openxmlformats.org/officeDocument/2006/relationships/tags" Target="../tags/tag665.xml"/><Relationship Id="rId1" Type="http://schemas.openxmlformats.org/officeDocument/2006/relationships/tags" Target="../tags/tag664.xml"/><Relationship Id="rId4"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669.xml"/><Relationship Id="rId2" Type="http://schemas.openxmlformats.org/officeDocument/2006/relationships/tags" Target="../tags/tag668.xml"/><Relationship Id="rId1" Type="http://schemas.openxmlformats.org/officeDocument/2006/relationships/tags" Target="../tags/tag667.xml"/><Relationship Id="rId4"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672.xml"/><Relationship Id="rId2" Type="http://schemas.openxmlformats.org/officeDocument/2006/relationships/tags" Target="../tags/tag671.xml"/><Relationship Id="rId1" Type="http://schemas.openxmlformats.org/officeDocument/2006/relationships/tags" Target="../tags/tag670.xml"/><Relationship Id="rId4"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675.xml"/><Relationship Id="rId2" Type="http://schemas.openxmlformats.org/officeDocument/2006/relationships/tags" Target="../tags/tag674.xml"/><Relationship Id="rId1" Type="http://schemas.openxmlformats.org/officeDocument/2006/relationships/tags" Target="../tags/tag673.xml"/><Relationship Id="rId4"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678.xml"/><Relationship Id="rId2" Type="http://schemas.openxmlformats.org/officeDocument/2006/relationships/tags" Target="../tags/tag677.xml"/><Relationship Id="rId1" Type="http://schemas.openxmlformats.org/officeDocument/2006/relationships/tags" Target="../tags/tag676.xml"/><Relationship Id="rId4"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689.xml"/><Relationship Id="rId2" Type="http://schemas.openxmlformats.org/officeDocument/2006/relationships/tags" Target="../tags/tag688.xml"/><Relationship Id="rId1" Type="http://schemas.openxmlformats.org/officeDocument/2006/relationships/tags" Target="../tags/tag687.xml"/><Relationship Id="rId5" Type="http://schemas.openxmlformats.org/officeDocument/2006/relationships/slideMaster" Target="../slideMasters/slideMaster15.xml"/><Relationship Id="rId4" Type="http://schemas.openxmlformats.org/officeDocument/2006/relationships/tags" Target="../tags/tag690.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693.xml"/><Relationship Id="rId2" Type="http://schemas.openxmlformats.org/officeDocument/2006/relationships/tags" Target="../tags/tag692.xml"/><Relationship Id="rId1" Type="http://schemas.openxmlformats.org/officeDocument/2006/relationships/tags" Target="../tags/tag691.xml"/><Relationship Id="rId6" Type="http://schemas.openxmlformats.org/officeDocument/2006/relationships/slideMaster" Target="../slideMasters/slideMaster15.xml"/><Relationship Id="rId5" Type="http://schemas.openxmlformats.org/officeDocument/2006/relationships/tags" Target="../tags/tag695.xml"/><Relationship Id="rId4" Type="http://schemas.openxmlformats.org/officeDocument/2006/relationships/tags" Target="../tags/tag694.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698.xml"/><Relationship Id="rId7" Type="http://schemas.openxmlformats.org/officeDocument/2006/relationships/slideMaster" Target="../slideMasters/slideMaster15.xml"/><Relationship Id="rId2" Type="http://schemas.openxmlformats.org/officeDocument/2006/relationships/tags" Target="../tags/tag697.xml"/><Relationship Id="rId1" Type="http://schemas.openxmlformats.org/officeDocument/2006/relationships/tags" Target="../tags/tag696.xml"/><Relationship Id="rId6" Type="http://schemas.openxmlformats.org/officeDocument/2006/relationships/tags" Target="../tags/tag701.xml"/><Relationship Id="rId5" Type="http://schemas.openxmlformats.org/officeDocument/2006/relationships/tags" Target="../tags/tag700.xml"/><Relationship Id="rId4" Type="http://schemas.openxmlformats.org/officeDocument/2006/relationships/tags" Target="../tags/tag699.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704.xml"/><Relationship Id="rId7" Type="http://schemas.openxmlformats.org/officeDocument/2006/relationships/slideMaster" Target="../slideMasters/slideMaster15.xml"/><Relationship Id="rId2" Type="http://schemas.openxmlformats.org/officeDocument/2006/relationships/tags" Target="../tags/tag703.xml"/><Relationship Id="rId1" Type="http://schemas.openxmlformats.org/officeDocument/2006/relationships/tags" Target="../tags/tag702.xml"/><Relationship Id="rId6" Type="http://schemas.openxmlformats.org/officeDocument/2006/relationships/tags" Target="../tags/tag707.xml"/><Relationship Id="rId5" Type="http://schemas.openxmlformats.org/officeDocument/2006/relationships/tags" Target="../tags/tag706.xml"/><Relationship Id="rId4" Type="http://schemas.openxmlformats.org/officeDocument/2006/relationships/tags" Target="../tags/tag705.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4"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710.xml"/><Relationship Id="rId7" Type="http://schemas.openxmlformats.org/officeDocument/2006/relationships/slideMaster" Target="../slideMasters/slideMaster15.xml"/><Relationship Id="rId2" Type="http://schemas.openxmlformats.org/officeDocument/2006/relationships/tags" Target="../tags/tag709.xml"/><Relationship Id="rId1" Type="http://schemas.openxmlformats.org/officeDocument/2006/relationships/tags" Target="../tags/tag708.xml"/><Relationship Id="rId6" Type="http://schemas.openxmlformats.org/officeDocument/2006/relationships/tags" Target="../tags/tag713.xml"/><Relationship Id="rId5" Type="http://schemas.openxmlformats.org/officeDocument/2006/relationships/tags" Target="../tags/tag712.xml"/><Relationship Id="rId4" Type="http://schemas.openxmlformats.org/officeDocument/2006/relationships/tags" Target="../tags/tag711.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716.xml"/><Relationship Id="rId7" Type="http://schemas.openxmlformats.org/officeDocument/2006/relationships/slideMaster" Target="../slideMasters/slideMaster15.xml"/><Relationship Id="rId2" Type="http://schemas.openxmlformats.org/officeDocument/2006/relationships/tags" Target="../tags/tag715.xml"/><Relationship Id="rId1" Type="http://schemas.openxmlformats.org/officeDocument/2006/relationships/tags" Target="../tags/tag714.xml"/><Relationship Id="rId6" Type="http://schemas.openxmlformats.org/officeDocument/2006/relationships/tags" Target="../tags/tag719.xml"/><Relationship Id="rId5" Type="http://schemas.openxmlformats.org/officeDocument/2006/relationships/tags" Target="../tags/tag718.xml"/><Relationship Id="rId4" Type="http://schemas.openxmlformats.org/officeDocument/2006/relationships/tags" Target="../tags/tag717.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722.xml"/><Relationship Id="rId7" Type="http://schemas.openxmlformats.org/officeDocument/2006/relationships/slideMaster" Target="../slideMasters/slideMaster15.xml"/><Relationship Id="rId2" Type="http://schemas.openxmlformats.org/officeDocument/2006/relationships/tags" Target="../tags/tag721.xml"/><Relationship Id="rId1" Type="http://schemas.openxmlformats.org/officeDocument/2006/relationships/tags" Target="../tags/tag720.xml"/><Relationship Id="rId6" Type="http://schemas.openxmlformats.org/officeDocument/2006/relationships/tags" Target="../tags/tag725.xml"/><Relationship Id="rId5" Type="http://schemas.openxmlformats.org/officeDocument/2006/relationships/tags" Target="../tags/tag724.xml"/><Relationship Id="rId4" Type="http://schemas.openxmlformats.org/officeDocument/2006/relationships/tags" Target="../tags/tag723.xml"/></Relationships>
</file>

<file path=ppt/slideLayouts/_rels/slideLayout203.xml.rels><?xml version="1.0" encoding="UTF-8" standalone="yes"?>
<Relationships xmlns="http://schemas.openxmlformats.org/package/2006/relationships"><Relationship Id="rId8" Type="http://schemas.openxmlformats.org/officeDocument/2006/relationships/slideMaster" Target="../slideMasters/slideMaster15.xml"/><Relationship Id="rId3" Type="http://schemas.openxmlformats.org/officeDocument/2006/relationships/tags" Target="../tags/tag728.xml"/><Relationship Id="rId7" Type="http://schemas.openxmlformats.org/officeDocument/2006/relationships/tags" Target="../tags/tag732.xml"/><Relationship Id="rId2" Type="http://schemas.openxmlformats.org/officeDocument/2006/relationships/tags" Target="../tags/tag727.xml"/><Relationship Id="rId1" Type="http://schemas.openxmlformats.org/officeDocument/2006/relationships/tags" Target="../tags/tag726.xml"/><Relationship Id="rId6" Type="http://schemas.openxmlformats.org/officeDocument/2006/relationships/tags" Target="../tags/tag731.xml"/><Relationship Id="rId5" Type="http://schemas.openxmlformats.org/officeDocument/2006/relationships/tags" Target="../tags/tag730.xml"/><Relationship Id="rId4" Type="http://schemas.openxmlformats.org/officeDocument/2006/relationships/tags" Target="../tags/tag729.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735.xml"/><Relationship Id="rId7" Type="http://schemas.openxmlformats.org/officeDocument/2006/relationships/slideMaster" Target="../slideMasters/slideMaster15.xml"/><Relationship Id="rId2" Type="http://schemas.openxmlformats.org/officeDocument/2006/relationships/tags" Target="../tags/tag734.xml"/><Relationship Id="rId1" Type="http://schemas.openxmlformats.org/officeDocument/2006/relationships/tags" Target="../tags/tag733.xml"/><Relationship Id="rId6" Type="http://schemas.openxmlformats.org/officeDocument/2006/relationships/tags" Target="../tags/tag738.xml"/><Relationship Id="rId5" Type="http://schemas.openxmlformats.org/officeDocument/2006/relationships/tags" Target="../tags/tag737.xml"/><Relationship Id="rId4" Type="http://schemas.openxmlformats.org/officeDocument/2006/relationships/tags" Target="../tags/tag736.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741.xml"/><Relationship Id="rId7" Type="http://schemas.openxmlformats.org/officeDocument/2006/relationships/slideMaster" Target="../slideMasters/slideMaster15.xml"/><Relationship Id="rId2" Type="http://schemas.openxmlformats.org/officeDocument/2006/relationships/tags" Target="../tags/tag740.xml"/><Relationship Id="rId1" Type="http://schemas.openxmlformats.org/officeDocument/2006/relationships/tags" Target="../tags/tag739.xml"/><Relationship Id="rId6" Type="http://schemas.openxmlformats.org/officeDocument/2006/relationships/tags" Target="../tags/tag744.xml"/><Relationship Id="rId5" Type="http://schemas.openxmlformats.org/officeDocument/2006/relationships/tags" Target="../tags/tag743.xml"/><Relationship Id="rId4" Type="http://schemas.openxmlformats.org/officeDocument/2006/relationships/tags" Target="../tags/tag742.xml"/></Relationships>
</file>

<file path=ppt/slideLayouts/_rels/slideLayout206.xml.rels><?xml version="1.0" encoding="UTF-8" standalone="yes"?>
<Relationships xmlns="http://schemas.openxmlformats.org/package/2006/relationships"><Relationship Id="rId3" Type="http://schemas.openxmlformats.org/officeDocument/2006/relationships/tags" Target="../tags/tag747.xml"/><Relationship Id="rId7" Type="http://schemas.openxmlformats.org/officeDocument/2006/relationships/slideMaster" Target="../slideMasters/slideMaster15.xml"/><Relationship Id="rId2" Type="http://schemas.openxmlformats.org/officeDocument/2006/relationships/tags" Target="../tags/tag746.xml"/><Relationship Id="rId1" Type="http://schemas.openxmlformats.org/officeDocument/2006/relationships/tags" Target="../tags/tag745.xml"/><Relationship Id="rId6" Type="http://schemas.openxmlformats.org/officeDocument/2006/relationships/tags" Target="../tags/tag750.xml"/><Relationship Id="rId5" Type="http://schemas.openxmlformats.org/officeDocument/2006/relationships/tags" Target="../tags/tag749.xml"/><Relationship Id="rId4" Type="http://schemas.openxmlformats.org/officeDocument/2006/relationships/tags" Target="../tags/tag748.xml"/></Relationships>
</file>

<file path=ppt/slideLayouts/_rels/slideLayout207.xml.rels><?xml version="1.0" encoding="UTF-8" standalone="yes"?>
<Relationships xmlns="http://schemas.openxmlformats.org/package/2006/relationships"><Relationship Id="rId3" Type="http://schemas.openxmlformats.org/officeDocument/2006/relationships/tags" Target="../tags/tag753.xml"/><Relationship Id="rId7" Type="http://schemas.openxmlformats.org/officeDocument/2006/relationships/slideMaster" Target="../slideMasters/slideMaster15.xml"/><Relationship Id="rId2" Type="http://schemas.openxmlformats.org/officeDocument/2006/relationships/tags" Target="../tags/tag752.xml"/><Relationship Id="rId1" Type="http://schemas.openxmlformats.org/officeDocument/2006/relationships/tags" Target="../tags/tag751.xml"/><Relationship Id="rId6" Type="http://schemas.openxmlformats.org/officeDocument/2006/relationships/tags" Target="../tags/tag756.xml"/><Relationship Id="rId5" Type="http://schemas.openxmlformats.org/officeDocument/2006/relationships/tags" Target="../tags/tag755.xml"/><Relationship Id="rId4" Type="http://schemas.openxmlformats.org/officeDocument/2006/relationships/tags" Target="../tags/tag754.xml"/></Relationships>
</file>

<file path=ppt/slideLayouts/_rels/slideLayout208.xml.rels><?xml version="1.0" encoding="UTF-8" standalone="yes"?>
<Relationships xmlns="http://schemas.openxmlformats.org/package/2006/relationships"><Relationship Id="rId8" Type="http://schemas.openxmlformats.org/officeDocument/2006/relationships/slideMaster" Target="../slideMasters/slideMaster15.xml"/><Relationship Id="rId3" Type="http://schemas.openxmlformats.org/officeDocument/2006/relationships/tags" Target="../tags/tag759.xml"/><Relationship Id="rId7" Type="http://schemas.openxmlformats.org/officeDocument/2006/relationships/tags" Target="../tags/tag763.xml"/><Relationship Id="rId2" Type="http://schemas.openxmlformats.org/officeDocument/2006/relationships/tags" Target="../tags/tag758.xml"/><Relationship Id="rId1" Type="http://schemas.openxmlformats.org/officeDocument/2006/relationships/tags" Target="../tags/tag757.xml"/><Relationship Id="rId6" Type="http://schemas.openxmlformats.org/officeDocument/2006/relationships/tags" Target="../tags/tag762.xml"/><Relationship Id="rId5" Type="http://schemas.openxmlformats.org/officeDocument/2006/relationships/tags" Target="../tags/tag761.xml"/><Relationship Id="rId4" Type="http://schemas.openxmlformats.org/officeDocument/2006/relationships/tags" Target="../tags/tag760.xml"/></Relationships>
</file>

<file path=ppt/slideLayouts/_rels/slideLayout209.xml.rels><?xml version="1.0" encoding="UTF-8" standalone="yes"?>
<Relationships xmlns="http://schemas.openxmlformats.org/package/2006/relationships"><Relationship Id="rId8" Type="http://schemas.openxmlformats.org/officeDocument/2006/relationships/slideMaster" Target="../slideMasters/slideMaster15.xml"/><Relationship Id="rId3" Type="http://schemas.openxmlformats.org/officeDocument/2006/relationships/tags" Target="../tags/tag766.xml"/><Relationship Id="rId7" Type="http://schemas.openxmlformats.org/officeDocument/2006/relationships/tags" Target="../tags/tag770.xml"/><Relationship Id="rId2" Type="http://schemas.openxmlformats.org/officeDocument/2006/relationships/tags" Target="../tags/tag765.xml"/><Relationship Id="rId1" Type="http://schemas.openxmlformats.org/officeDocument/2006/relationships/tags" Target="../tags/tag764.xml"/><Relationship Id="rId6" Type="http://schemas.openxmlformats.org/officeDocument/2006/relationships/tags" Target="../tags/tag769.xml"/><Relationship Id="rId5" Type="http://schemas.openxmlformats.org/officeDocument/2006/relationships/tags" Target="../tags/tag768.xml"/><Relationship Id="rId4" Type="http://schemas.openxmlformats.org/officeDocument/2006/relationships/tags" Target="../tags/tag767.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4"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tags" Target="../tags/tag773.xml"/><Relationship Id="rId2" Type="http://schemas.openxmlformats.org/officeDocument/2006/relationships/tags" Target="../tags/tag772.xml"/><Relationship Id="rId1" Type="http://schemas.openxmlformats.org/officeDocument/2006/relationships/tags" Target="../tags/tag771.xml"/><Relationship Id="rId4"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3" Type="http://schemas.openxmlformats.org/officeDocument/2006/relationships/tags" Target="../tags/tag776.xml"/><Relationship Id="rId2" Type="http://schemas.openxmlformats.org/officeDocument/2006/relationships/tags" Target="../tags/tag775.xml"/><Relationship Id="rId1" Type="http://schemas.openxmlformats.org/officeDocument/2006/relationships/tags" Target="../tags/tag774.xml"/><Relationship Id="rId6" Type="http://schemas.openxmlformats.org/officeDocument/2006/relationships/slideMaster" Target="../slideMasters/slideMaster15.xml"/><Relationship Id="rId5" Type="http://schemas.openxmlformats.org/officeDocument/2006/relationships/tags" Target="../tags/tag778.xml"/><Relationship Id="rId4" Type="http://schemas.openxmlformats.org/officeDocument/2006/relationships/tags" Target="../tags/tag777.xml"/></Relationships>
</file>

<file path=ppt/slideLayouts/_rels/slideLayout212.xml.rels><?xml version="1.0" encoding="UTF-8" standalone="yes"?>
<Relationships xmlns="http://schemas.openxmlformats.org/package/2006/relationships"><Relationship Id="rId8" Type="http://schemas.openxmlformats.org/officeDocument/2006/relationships/tags" Target="../tags/tag786.xml"/><Relationship Id="rId3" Type="http://schemas.openxmlformats.org/officeDocument/2006/relationships/tags" Target="../tags/tag781.xml"/><Relationship Id="rId7" Type="http://schemas.openxmlformats.org/officeDocument/2006/relationships/tags" Target="../tags/tag785.xml"/><Relationship Id="rId2" Type="http://schemas.openxmlformats.org/officeDocument/2006/relationships/tags" Target="../tags/tag780.xml"/><Relationship Id="rId1" Type="http://schemas.openxmlformats.org/officeDocument/2006/relationships/tags" Target="../tags/tag779.xml"/><Relationship Id="rId6" Type="http://schemas.openxmlformats.org/officeDocument/2006/relationships/tags" Target="../tags/tag784.xml"/><Relationship Id="rId5" Type="http://schemas.openxmlformats.org/officeDocument/2006/relationships/tags" Target="../tags/tag783.xml"/><Relationship Id="rId4" Type="http://schemas.openxmlformats.org/officeDocument/2006/relationships/tags" Target="../tags/tag782.xml"/><Relationship Id="rId9"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3" Type="http://schemas.openxmlformats.org/officeDocument/2006/relationships/tags" Target="../tags/tag789.xml"/><Relationship Id="rId2" Type="http://schemas.openxmlformats.org/officeDocument/2006/relationships/tags" Target="../tags/tag788.xml"/><Relationship Id="rId1" Type="http://schemas.openxmlformats.org/officeDocument/2006/relationships/tags" Target="../tags/tag787.xml"/><Relationship Id="rId5" Type="http://schemas.openxmlformats.org/officeDocument/2006/relationships/slideMaster" Target="../slideMasters/slideMaster15.xml"/><Relationship Id="rId4" Type="http://schemas.openxmlformats.org/officeDocument/2006/relationships/tags" Target="../tags/tag790.xml"/></Relationships>
</file>

<file path=ppt/slideLayouts/_rels/slideLayout214.xml.rels><?xml version="1.0" encoding="UTF-8" standalone="yes"?>
<Relationships xmlns="http://schemas.openxmlformats.org/package/2006/relationships"><Relationship Id="rId3" Type="http://schemas.openxmlformats.org/officeDocument/2006/relationships/tags" Target="../tags/tag793.xml"/><Relationship Id="rId2" Type="http://schemas.openxmlformats.org/officeDocument/2006/relationships/tags" Target="../tags/tag792.xml"/><Relationship Id="rId1" Type="http://schemas.openxmlformats.org/officeDocument/2006/relationships/tags" Target="../tags/tag791.xml"/><Relationship Id="rId6" Type="http://schemas.openxmlformats.org/officeDocument/2006/relationships/slideMaster" Target="../slideMasters/slideMaster15.xml"/><Relationship Id="rId5" Type="http://schemas.openxmlformats.org/officeDocument/2006/relationships/tags" Target="../tags/tag795.xml"/><Relationship Id="rId4" Type="http://schemas.openxmlformats.org/officeDocument/2006/relationships/tags" Target="../tags/tag794.xml"/></Relationships>
</file>

<file path=ppt/slideLayouts/_rels/slideLayout215.xml.rels><?xml version="1.0" encoding="UTF-8" standalone="yes"?>
<Relationships xmlns="http://schemas.openxmlformats.org/package/2006/relationships"><Relationship Id="rId3" Type="http://schemas.openxmlformats.org/officeDocument/2006/relationships/tags" Target="../tags/tag798.xml"/><Relationship Id="rId2" Type="http://schemas.openxmlformats.org/officeDocument/2006/relationships/tags" Target="../tags/tag797.xml"/><Relationship Id="rId1" Type="http://schemas.openxmlformats.org/officeDocument/2006/relationships/tags" Target="../tags/tag796.xml"/><Relationship Id="rId6" Type="http://schemas.openxmlformats.org/officeDocument/2006/relationships/slideMaster" Target="../slideMasters/slideMaster15.xml"/><Relationship Id="rId5" Type="http://schemas.openxmlformats.org/officeDocument/2006/relationships/tags" Target="../tags/tag800.xml"/><Relationship Id="rId4" Type="http://schemas.openxmlformats.org/officeDocument/2006/relationships/tags" Target="../tags/tag799.xml"/></Relationships>
</file>

<file path=ppt/slideLayouts/_rels/slideLayout216.xml.rels><?xml version="1.0" encoding="UTF-8" standalone="yes"?>
<Relationships xmlns="http://schemas.openxmlformats.org/package/2006/relationships"><Relationship Id="rId3" Type="http://schemas.openxmlformats.org/officeDocument/2006/relationships/tags" Target="../tags/tag803.xml"/><Relationship Id="rId2" Type="http://schemas.openxmlformats.org/officeDocument/2006/relationships/tags" Target="../tags/tag802.xml"/><Relationship Id="rId1" Type="http://schemas.openxmlformats.org/officeDocument/2006/relationships/tags" Target="../tags/tag801.xml"/><Relationship Id="rId6" Type="http://schemas.openxmlformats.org/officeDocument/2006/relationships/slideMaster" Target="../slideMasters/slideMaster15.xml"/><Relationship Id="rId5" Type="http://schemas.openxmlformats.org/officeDocument/2006/relationships/tags" Target="../tags/tag805.xml"/><Relationship Id="rId4" Type="http://schemas.openxmlformats.org/officeDocument/2006/relationships/tags" Target="../tags/tag804.xml"/></Relationships>
</file>

<file path=ppt/slideLayouts/_rels/slideLayout217.xml.rels><?xml version="1.0" encoding="UTF-8" standalone="yes"?>
<Relationships xmlns="http://schemas.openxmlformats.org/package/2006/relationships"><Relationship Id="rId3" Type="http://schemas.openxmlformats.org/officeDocument/2006/relationships/tags" Target="../tags/tag808.xml"/><Relationship Id="rId7" Type="http://schemas.openxmlformats.org/officeDocument/2006/relationships/slideMaster" Target="../slideMasters/slideMaster15.xml"/><Relationship Id="rId2" Type="http://schemas.openxmlformats.org/officeDocument/2006/relationships/tags" Target="../tags/tag807.xml"/><Relationship Id="rId1" Type="http://schemas.openxmlformats.org/officeDocument/2006/relationships/tags" Target="../tags/tag806.xml"/><Relationship Id="rId6" Type="http://schemas.openxmlformats.org/officeDocument/2006/relationships/tags" Target="../tags/tag811.xml"/><Relationship Id="rId5" Type="http://schemas.openxmlformats.org/officeDocument/2006/relationships/tags" Target="../tags/tag810.xml"/><Relationship Id="rId4" Type="http://schemas.openxmlformats.org/officeDocument/2006/relationships/tags" Target="../tags/tag809.xml"/></Relationships>
</file>

<file path=ppt/slideLayouts/_rels/slideLayout218.xml.rels><?xml version="1.0" encoding="UTF-8" standalone="yes"?>
<Relationships xmlns="http://schemas.openxmlformats.org/package/2006/relationships"><Relationship Id="rId3" Type="http://schemas.openxmlformats.org/officeDocument/2006/relationships/tags" Target="../tags/tag814.xml"/><Relationship Id="rId7" Type="http://schemas.openxmlformats.org/officeDocument/2006/relationships/slideMaster" Target="../slideMasters/slideMaster15.xml"/><Relationship Id="rId2" Type="http://schemas.openxmlformats.org/officeDocument/2006/relationships/tags" Target="../tags/tag813.xml"/><Relationship Id="rId1" Type="http://schemas.openxmlformats.org/officeDocument/2006/relationships/tags" Target="../tags/tag812.xml"/><Relationship Id="rId6" Type="http://schemas.openxmlformats.org/officeDocument/2006/relationships/tags" Target="../tags/tag817.xml"/><Relationship Id="rId5" Type="http://schemas.openxmlformats.org/officeDocument/2006/relationships/tags" Target="../tags/tag816.xml"/><Relationship Id="rId4" Type="http://schemas.openxmlformats.org/officeDocument/2006/relationships/tags" Target="../tags/tag8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4"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tags" Target="../tags/tag829.xml"/><Relationship Id="rId2" Type="http://schemas.openxmlformats.org/officeDocument/2006/relationships/tags" Target="../tags/tag828.xml"/><Relationship Id="rId1" Type="http://schemas.openxmlformats.org/officeDocument/2006/relationships/tags" Target="../tags/tag827.xml"/><Relationship Id="rId4"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tags" Target="../tags/tag831.xml"/><Relationship Id="rId7" Type="http://schemas.openxmlformats.org/officeDocument/2006/relationships/oleObject" Target="../embeddings/oleObject9.bin"/><Relationship Id="rId2" Type="http://schemas.openxmlformats.org/officeDocument/2006/relationships/tags" Target="../tags/tag830.xml"/><Relationship Id="rId1" Type="http://schemas.openxmlformats.org/officeDocument/2006/relationships/vmlDrawing" Target="../drawings/vmlDrawing9.vml"/><Relationship Id="rId6" Type="http://schemas.openxmlformats.org/officeDocument/2006/relationships/slideMaster" Target="../slideMasters/slideMaster16.xml"/><Relationship Id="rId5" Type="http://schemas.openxmlformats.org/officeDocument/2006/relationships/tags" Target="../tags/tag833.xml"/><Relationship Id="rId4" Type="http://schemas.openxmlformats.org/officeDocument/2006/relationships/tags" Target="../tags/tag832.xml"/></Relationships>
</file>

<file path=ppt/slideLayouts/_rels/slideLayout222.xml.rels><?xml version="1.0" encoding="UTF-8" standalone="yes"?>
<Relationships xmlns="http://schemas.openxmlformats.org/package/2006/relationships"><Relationship Id="rId3" Type="http://schemas.openxmlformats.org/officeDocument/2006/relationships/tags" Target="../tags/tag836.xml"/><Relationship Id="rId2" Type="http://schemas.openxmlformats.org/officeDocument/2006/relationships/tags" Target="../tags/tag835.xml"/><Relationship Id="rId1" Type="http://schemas.openxmlformats.org/officeDocument/2006/relationships/tags" Target="../tags/tag834.xml"/><Relationship Id="rId4"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3" Type="http://schemas.openxmlformats.org/officeDocument/2006/relationships/tags" Target="../tags/tag839.xml"/><Relationship Id="rId2" Type="http://schemas.openxmlformats.org/officeDocument/2006/relationships/tags" Target="../tags/tag838.xml"/><Relationship Id="rId1" Type="http://schemas.openxmlformats.org/officeDocument/2006/relationships/tags" Target="../tags/tag837.xml"/><Relationship Id="rId4"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3" Type="http://schemas.openxmlformats.org/officeDocument/2006/relationships/tags" Target="../tags/tag842.xml"/><Relationship Id="rId2" Type="http://schemas.openxmlformats.org/officeDocument/2006/relationships/tags" Target="../tags/tag841.xml"/><Relationship Id="rId1" Type="http://schemas.openxmlformats.org/officeDocument/2006/relationships/tags" Target="../tags/tag840.xml"/><Relationship Id="rId4"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3" Type="http://schemas.openxmlformats.org/officeDocument/2006/relationships/tags" Target="../tags/tag845.xml"/><Relationship Id="rId2" Type="http://schemas.openxmlformats.org/officeDocument/2006/relationships/tags" Target="../tags/tag844.xml"/><Relationship Id="rId1" Type="http://schemas.openxmlformats.org/officeDocument/2006/relationships/tags" Target="../tags/tag843.xml"/><Relationship Id="rId4"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3" Type="http://schemas.openxmlformats.org/officeDocument/2006/relationships/tags" Target="../tags/tag848.xml"/><Relationship Id="rId2" Type="http://schemas.openxmlformats.org/officeDocument/2006/relationships/tags" Target="../tags/tag847.xml"/><Relationship Id="rId1" Type="http://schemas.openxmlformats.org/officeDocument/2006/relationships/tags" Target="../tags/tag846.xml"/><Relationship Id="rId4"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3" Type="http://schemas.openxmlformats.org/officeDocument/2006/relationships/tags" Target="../tags/tag851.xml"/><Relationship Id="rId2" Type="http://schemas.openxmlformats.org/officeDocument/2006/relationships/tags" Target="../tags/tag850.xml"/><Relationship Id="rId1" Type="http://schemas.openxmlformats.org/officeDocument/2006/relationships/tags" Target="../tags/tag849.xml"/><Relationship Id="rId4"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3" Type="http://schemas.openxmlformats.org/officeDocument/2006/relationships/tags" Target="../tags/tag854.xml"/><Relationship Id="rId2" Type="http://schemas.openxmlformats.org/officeDocument/2006/relationships/tags" Target="../tags/tag853.xml"/><Relationship Id="rId1" Type="http://schemas.openxmlformats.org/officeDocument/2006/relationships/tags" Target="../tags/tag852.xml"/><Relationship Id="rId4"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3" Type="http://schemas.openxmlformats.org/officeDocument/2006/relationships/tags" Target="../tags/tag857.xml"/><Relationship Id="rId2" Type="http://schemas.openxmlformats.org/officeDocument/2006/relationships/tags" Target="../tags/tag856.xml"/><Relationship Id="rId1" Type="http://schemas.openxmlformats.org/officeDocument/2006/relationships/tags" Target="../tags/tag855.xml"/><Relationship Id="rId4"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4"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tags" Target="../tags/tag860.xml"/><Relationship Id="rId2" Type="http://schemas.openxmlformats.org/officeDocument/2006/relationships/tags" Target="../tags/tag859.xml"/><Relationship Id="rId1" Type="http://schemas.openxmlformats.org/officeDocument/2006/relationships/tags" Target="../tags/tag858.xml"/><Relationship Id="rId4"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3" Type="http://schemas.openxmlformats.org/officeDocument/2006/relationships/tags" Target="../tags/tag863.xml"/><Relationship Id="rId2" Type="http://schemas.openxmlformats.org/officeDocument/2006/relationships/tags" Target="../tags/tag862.xml"/><Relationship Id="rId1" Type="http://schemas.openxmlformats.org/officeDocument/2006/relationships/tags" Target="../tags/tag861.xml"/><Relationship Id="rId4"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3" Type="http://schemas.openxmlformats.org/officeDocument/2006/relationships/tags" Target="../tags/tag866.xml"/><Relationship Id="rId2" Type="http://schemas.openxmlformats.org/officeDocument/2006/relationships/tags" Target="../tags/tag865.xml"/><Relationship Id="rId1" Type="http://schemas.openxmlformats.org/officeDocument/2006/relationships/tags" Target="../tags/tag864.xml"/><Relationship Id="rId4"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3" Type="http://schemas.openxmlformats.org/officeDocument/2006/relationships/tags" Target="../tags/tag869.xml"/><Relationship Id="rId2" Type="http://schemas.openxmlformats.org/officeDocument/2006/relationships/tags" Target="../tags/tag868.xml"/><Relationship Id="rId1" Type="http://schemas.openxmlformats.org/officeDocument/2006/relationships/tags" Target="../tags/tag867.xml"/><Relationship Id="rId4"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3" Type="http://schemas.openxmlformats.org/officeDocument/2006/relationships/tags" Target="../tags/tag872.xml"/><Relationship Id="rId2" Type="http://schemas.openxmlformats.org/officeDocument/2006/relationships/tags" Target="../tags/tag871.xml"/><Relationship Id="rId1" Type="http://schemas.openxmlformats.org/officeDocument/2006/relationships/tags" Target="../tags/tag870.xml"/><Relationship Id="rId4"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3" Type="http://schemas.openxmlformats.org/officeDocument/2006/relationships/tags" Target="../tags/tag875.xml"/><Relationship Id="rId2" Type="http://schemas.openxmlformats.org/officeDocument/2006/relationships/tags" Target="../tags/tag874.xml"/><Relationship Id="rId1" Type="http://schemas.openxmlformats.org/officeDocument/2006/relationships/tags" Target="../tags/tag873.xml"/><Relationship Id="rId4"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3" Type="http://schemas.openxmlformats.org/officeDocument/2006/relationships/tags" Target="../tags/tag878.xml"/><Relationship Id="rId2" Type="http://schemas.openxmlformats.org/officeDocument/2006/relationships/tags" Target="../tags/tag877.xml"/><Relationship Id="rId1" Type="http://schemas.openxmlformats.org/officeDocument/2006/relationships/tags" Target="../tags/tag876.xml"/><Relationship Id="rId4"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3" Type="http://schemas.openxmlformats.org/officeDocument/2006/relationships/tags" Target="../tags/tag881.xml"/><Relationship Id="rId2" Type="http://schemas.openxmlformats.org/officeDocument/2006/relationships/tags" Target="../tags/tag880.xml"/><Relationship Id="rId1" Type="http://schemas.openxmlformats.org/officeDocument/2006/relationships/tags" Target="../tags/tag879.xml"/><Relationship Id="rId4"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3" Type="http://schemas.openxmlformats.org/officeDocument/2006/relationships/tags" Target="../tags/tag884.xml"/><Relationship Id="rId2" Type="http://schemas.openxmlformats.org/officeDocument/2006/relationships/tags" Target="../tags/tag883.xml"/><Relationship Id="rId1" Type="http://schemas.openxmlformats.org/officeDocument/2006/relationships/tags" Target="../tags/tag882.xml"/><Relationship Id="rId4"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3" Type="http://schemas.openxmlformats.org/officeDocument/2006/relationships/tags" Target="../tags/tag887.xml"/><Relationship Id="rId2" Type="http://schemas.openxmlformats.org/officeDocument/2006/relationships/tags" Target="../tags/tag886.xml"/><Relationship Id="rId1" Type="http://schemas.openxmlformats.org/officeDocument/2006/relationships/tags" Target="../tags/tag885.xml"/><Relationship Id="rId4"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4"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tags" Target="../tags/tag890.xml"/><Relationship Id="rId2" Type="http://schemas.openxmlformats.org/officeDocument/2006/relationships/tags" Target="../tags/tag889.xml"/><Relationship Id="rId1" Type="http://schemas.openxmlformats.org/officeDocument/2006/relationships/tags" Target="../tags/tag888.xml"/><Relationship Id="rId4"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3" Type="http://schemas.openxmlformats.org/officeDocument/2006/relationships/tags" Target="../tags/tag893.xml"/><Relationship Id="rId2" Type="http://schemas.openxmlformats.org/officeDocument/2006/relationships/tags" Target="../tags/tag892.xml"/><Relationship Id="rId1" Type="http://schemas.openxmlformats.org/officeDocument/2006/relationships/tags" Target="../tags/tag891.xml"/><Relationship Id="rId4"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3" Type="http://schemas.openxmlformats.org/officeDocument/2006/relationships/tags" Target="../tags/tag896.xml"/><Relationship Id="rId2" Type="http://schemas.openxmlformats.org/officeDocument/2006/relationships/tags" Target="../tags/tag895.xml"/><Relationship Id="rId1" Type="http://schemas.openxmlformats.org/officeDocument/2006/relationships/tags" Target="../tags/tag894.xml"/><Relationship Id="rId4"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3" Type="http://schemas.openxmlformats.org/officeDocument/2006/relationships/tags" Target="../tags/tag899.xml"/><Relationship Id="rId2" Type="http://schemas.openxmlformats.org/officeDocument/2006/relationships/tags" Target="../tags/tag898.xml"/><Relationship Id="rId1" Type="http://schemas.openxmlformats.org/officeDocument/2006/relationships/tags" Target="../tags/tag897.xml"/><Relationship Id="rId4"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3" Type="http://schemas.openxmlformats.org/officeDocument/2006/relationships/tags" Target="../tags/tag910.xml"/><Relationship Id="rId2" Type="http://schemas.openxmlformats.org/officeDocument/2006/relationships/tags" Target="../tags/tag909.xml"/><Relationship Id="rId1" Type="http://schemas.openxmlformats.org/officeDocument/2006/relationships/tags" Target="../tags/tag908.xml"/><Relationship Id="rId5" Type="http://schemas.openxmlformats.org/officeDocument/2006/relationships/slideMaster" Target="../slideMasters/slideMaster17.xml"/><Relationship Id="rId4" Type="http://schemas.openxmlformats.org/officeDocument/2006/relationships/tags" Target="../tags/tag911.xml"/></Relationships>
</file>

<file path=ppt/slideLayouts/_rels/slideLayout245.xml.rels><?xml version="1.0" encoding="UTF-8" standalone="yes"?>
<Relationships xmlns="http://schemas.openxmlformats.org/package/2006/relationships"><Relationship Id="rId3" Type="http://schemas.openxmlformats.org/officeDocument/2006/relationships/tags" Target="../tags/tag914.xml"/><Relationship Id="rId2" Type="http://schemas.openxmlformats.org/officeDocument/2006/relationships/tags" Target="../tags/tag913.xml"/><Relationship Id="rId1" Type="http://schemas.openxmlformats.org/officeDocument/2006/relationships/tags" Target="../tags/tag912.xml"/><Relationship Id="rId6" Type="http://schemas.openxmlformats.org/officeDocument/2006/relationships/slideMaster" Target="../slideMasters/slideMaster17.xml"/><Relationship Id="rId5" Type="http://schemas.openxmlformats.org/officeDocument/2006/relationships/tags" Target="../tags/tag916.xml"/><Relationship Id="rId4" Type="http://schemas.openxmlformats.org/officeDocument/2006/relationships/tags" Target="../tags/tag915.xml"/></Relationships>
</file>

<file path=ppt/slideLayouts/_rels/slideLayout246.xml.rels><?xml version="1.0" encoding="UTF-8" standalone="yes"?>
<Relationships xmlns="http://schemas.openxmlformats.org/package/2006/relationships"><Relationship Id="rId3" Type="http://schemas.openxmlformats.org/officeDocument/2006/relationships/tags" Target="../tags/tag919.xml"/><Relationship Id="rId7" Type="http://schemas.openxmlformats.org/officeDocument/2006/relationships/slideMaster" Target="../slideMasters/slideMaster17.xml"/><Relationship Id="rId2" Type="http://schemas.openxmlformats.org/officeDocument/2006/relationships/tags" Target="../tags/tag918.xml"/><Relationship Id="rId1" Type="http://schemas.openxmlformats.org/officeDocument/2006/relationships/tags" Target="../tags/tag917.xml"/><Relationship Id="rId6" Type="http://schemas.openxmlformats.org/officeDocument/2006/relationships/tags" Target="../tags/tag922.xml"/><Relationship Id="rId5" Type="http://schemas.openxmlformats.org/officeDocument/2006/relationships/tags" Target="../tags/tag921.xml"/><Relationship Id="rId4" Type="http://schemas.openxmlformats.org/officeDocument/2006/relationships/tags" Target="../tags/tag920.xml"/></Relationships>
</file>

<file path=ppt/slideLayouts/_rels/slideLayout247.xml.rels><?xml version="1.0" encoding="UTF-8" standalone="yes"?>
<Relationships xmlns="http://schemas.openxmlformats.org/package/2006/relationships"><Relationship Id="rId3" Type="http://schemas.openxmlformats.org/officeDocument/2006/relationships/tags" Target="../tags/tag925.xml"/><Relationship Id="rId7" Type="http://schemas.openxmlformats.org/officeDocument/2006/relationships/slideMaster" Target="../slideMasters/slideMaster17.xml"/><Relationship Id="rId2" Type="http://schemas.openxmlformats.org/officeDocument/2006/relationships/tags" Target="../tags/tag924.xml"/><Relationship Id="rId1" Type="http://schemas.openxmlformats.org/officeDocument/2006/relationships/tags" Target="../tags/tag923.xml"/><Relationship Id="rId6" Type="http://schemas.openxmlformats.org/officeDocument/2006/relationships/tags" Target="../tags/tag928.xml"/><Relationship Id="rId5" Type="http://schemas.openxmlformats.org/officeDocument/2006/relationships/tags" Target="../tags/tag927.xml"/><Relationship Id="rId4" Type="http://schemas.openxmlformats.org/officeDocument/2006/relationships/tags" Target="../tags/tag926.xml"/></Relationships>
</file>

<file path=ppt/slideLayouts/_rels/slideLayout248.xml.rels><?xml version="1.0" encoding="UTF-8" standalone="yes"?>
<Relationships xmlns="http://schemas.openxmlformats.org/package/2006/relationships"><Relationship Id="rId3" Type="http://schemas.openxmlformats.org/officeDocument/2006/relationships/tags" Target="../tags/tag931.xml"/><Relationship Id="rId7" Type="http://schemas.openxmlformats.org/officeDocument/2006/relationships/slideMaster" Target="../slideMasters/slideMaster17.xml"/><Relationship Id="rId2" Type="http://schemas.openxmlformats.org/officeDocument/2006/relationships/tags" Target="../tags/tag930.xml"/><Relationship Id="rId1" Type="http://schemas.openxmlformats.org/officeDocument/2006/relationships/tags" Target="../tags/tag929.xml"/><Relationship Id="rId6" Type="http://schemas.openxmlformats.org/officeDocument/2006/relationships/tags" Target="../tags/tag934.xml"/><Relationship Id="rId5" Type="http://schemas.openxmlformats.org/officeDocument/2006/relationships/tags" Target="../tags/tag933.xml"/><Relationship Id="rId4" Type="http://schemas.openxmlformats.org/officeDocument/2006/relationships/tags" Target="../tags/tag932.xml"/></Relationships>
</file>

<file path=ppt/slideLayouts/_rels/slideLayout249.xml.rels><?xml version="1.0" encoding="UTF-8" standalone="yes"?>
<Relationships xmlns="http://schemas.openxmlformats.org/package/2006/relationships"><Relationship Id="rId3" Type="http://schemas.openxmlformats.org/officeDocument/2006/relationships/tags" Target="../tags/tag937.xml"/><Relationship Id="rId7" Type="http://schemas.openxmlformats.org/officeDocument/2006/relationships/slideMaster" Target="../slideMasters/slideMaster17.xml"/><Relationship Id="rId2" Type="http://schemas.openxmlformats.org/officeDocument/2006/relationships/tags" Target="../tags/tag936.xml"/><Relationship Id="rId1" Type="http://schemas.openxmlformats.org/officeDocument/2006/relationships/tags" Target="../tags/tag935.xml"/><Relationship Id="rId6" Type="http://schemas.openxmlformats.org/officeDocument/2006/relationships/tags" Target="../tags/tag940.xml"/><Relationship Id="rId5" Type="http://schemas.openxmlformats.org/officeDocument/2006/relationships/tags" Target="../tags/tag939.xml"/><Relationship Id="rId4" Type="http://schemas.openxmlformats.org/officeDocument/2006/relationships/tags" Target="../tags/tag93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3" Type="http://schemas.openxmlformats.org/officeDocument/2006/relationships/tags" Target="../tags/tag943.xml"/><Relationship Id="rId7" Type="http://schemas.openxmlformats.org/officeDocument/2006/relationships/slideMaster" Target="../slideMasters/slideMaster17.xml"/><Relationship Id="rId2" Type="http://schemas.openxmlformats.org/officeDocument/2006/relationships/tags" Target="../tags/tag942.xml"/><Relationship Id="rId1" Type="http://schemas.openxmlformats.org/officeDocument/2006/relationships/tags" Target="../tags/tag941.xml"/><Relationship Id="rId6" Type="http://schemas.openxmlformats.org/officeDocument/2006/relationships/tags" Target="../tags/tag946.xml"/><Relationship Id="rId5" Type="http://schemas.openxmlformats.org/officeDocument/2006/relationships/tags" Target="../tags/tag945.xml"/><Relationship Id="rId4" Type="http://schemas.openxmlformats.org/officeDocument/2006/relationships/tags" Target="../tags/tag944.xml"/></Relationships>
</file>

<file path=ppt/slideLayouts/_rels/slideLayout251.xml.rels><?xml version="1.0" encoding="UTF-8" standalone="yes"?>
<Relationships xmlns="http://schemas.openxmlformats.org/package/2006/relationships"><Relationship Id="rId8" Type="http://schemas.openxmlformats.org/officeDocument/2006/relationships/slideMaster" Target="../slideMasters/slideMaster17.xml"/><Relationship Id="rId3" Type="http://schemas.openxmlformats.org/officeDocument/2006/relationships/tags" Target="../tags/tag949.xml"/><Relationship Id="rId7" Type="http://schemas.openxmlformats.org/officeDocument/2006/relationships/tags" Target="../tags/tag953.xml"/><Relationship Id="rId2" Type="http://schemas.openxmlformats.org/officeDocument/2006/relationships/tags" Target="../tags/tag948.xml"/><Relationship Id="rId1" Type="http://schemas.openxmlformats.org/officeDocument/2006/relationships/tags" Target="../tags/tag947.xml"/><Relationship Id="rId6" Type="http://schemas.openxmlformats.org/officeDocument/2006/relationships/tags" Target="../tags/tag952.xml"/><Relationship Id="rId5" Type="http://schemas.openxmlformats.org/officeDocument/2006/relationships/tags" Target="../tags/tag951.xml"/><Relationship Id="rId4" Type="http://schemas.openxmlformats.org/officeDocument/2006/relationships/tags" Target="../tags/tag950.xml"/></Relationships>
</file>

<file path=ppt/slideLayouts/_rels/slideLayout252.xml.rels><?xml version="1.0" encoding="UTF-8" standalone="yes"?>
<Relationships xmlns="http://schemas.openxmlformats.org/package/2006/relationships"><Relationship Id="rId3" Type="http://schemas.openxmlformats.org/officeDocument/2006/relationships/tags" Target="../tags/tag956.xml"/><Relationship Id="rId7" Type="http://schemas.openxmlformats.org/officeDocument/2006/relationships/slideMaster" Target="../slideMasters/slideMaster17.xml"/><Relationship Id="rId2" Type="http://schemas.openxmlformats.org/officeDocument/2006/relationships/tags" Target="../tags/tag955.xml"/><Relationship Id="rId1" Type="http://schemas.openxmlformats.org/officeDocument/2006/relationships/tags" Target="../tags/tag954.xml"/><Relationship Id="rId6" Type="http://schemas.openxmlformats.org/officeDocument/2006/relationships/tags" Target="../tags/tag959.xml"/><Relationship Id="rId5" Type="http://schemas.openxmlformats.org/officeDocument/2006/relationships/tags" Target="../tags/tag958.xml"/><Relationship Id="rId4" Type="http://schemas.openxmlformats.org/officeDocument/2006/relationships/tags" Target="../tags/tag957.xml"/></Relationships>
</file>

<file path=ppt/slideLayouts/_rels/slideLayout253.xml.rels><?xml version="1.0" encoding="UTF-8" standalone="yes"?>
<Relationships xmlns="http://schemas.openxmlformats.org/package/2006/relationships"><Relationship Id="rId3" Type="http://schemas.openxmlformats.org/officeDocument/2006/relationships/tags" Target="../tags/tag962.xml"/><Relationship Id="rId7" Type="http://schemas.openxmlformats.org/officeDocument/2006/relationships/slideMaster" Target="../slideMasters/slideMaster17.xml"/><Relationship Id="rId2" Type="http://schemas.openxmlformats.org/officeDocument/2006/relationships/tags" Target="../tags/tag961.xml"/><Relationship Id="rId1" Type="http://schemas.openxmlformats.org/officeDocument/2006/relationships/tags" Target="../tags/tag960.xml"/><Relationship Id="rId6" Type="http://schemas.openxmlformats.org/officeDocument/2006/relationships/tags" Target="../tags/tag965.xml"/><Relationship Id="rId5" Type="http://schemas.openxmlformats.org/officeDocument/2006/relationships/tags" Target="../tags/tag964.xml"/><Relationship Id="rId4" Type="http://schemas.openxmlformats.org/officeDocument/2006/relationships/tags" Target="../tags/tag963.xml"/></Relationships>
</file>

<file path=ppt/slideLayouts/_rels/slideLayout254.xml.rels><?xml version="1.0" encoding="UTF-8" standalone="yes"?>
<Relationships xmlns="http://schemas.openxmlformats.org/package/2006/relationships"><Relationship Id="rId3" Type="http://schemas.openxmlformats.org/officeDocument/2006/relationships/tags" Target="../tags/tag968.xml"/><Relationship Id="rId7" Type="http://schemas.openxmlformats.org/officeDocument/2006/relationships/slideMaster" Target="../slideMasters/slideMaster17.xml"/><Relationship Id="rId2" Type="http://schemas.openxmlformats.org/officeDocument/2006/relationships/tags" Target="../tags/tag967.xml"/><Relationship Id="rId1" Type="http://schemas.openxmlformats.org/officeDocument/2006/relationships/tags" Target="../tags/tag966.xml"/><Relationship Id="rId6" Type="http://schemas.openxmlformats.org/officeDocument/2006/relationships/tags" Target="../tags/tag971.xml"/><Relationship Id="rId5" Type="http://schemas.openxmlformats.org/officeDocument/2006/relationships/tags" Target="../tags/tag970.xml"/><Relationship Id="rId4" Type="http://schemas.openxmlformats.org/officeDocument/2006/relationships/tags" Target="../tags/tag969.xml"/></Relationships>
</file>

<file path=ppt/slideLayouts/_rels/slideLayout255.xml.rels><?xml version="1.0" encoding="UTF-8" standalone="yes"?>
<Relationships xmlns="http://schemas.openxmlformats.org/package/2006/relationships"><Relationship Id="rId3" Type="http://schemas.openxmlformats.org/officeDocument/2006/relationships/tags" Target="../tags/tag974.xml"/><Relationship Id="rId7" Type="http://schemas.openxmlformats.org/officeDocument/2006/relationships/slideMaster" Target="../slideMasters/slideMaster17.xml"/><Relationship Id="rId2" Type="http://schemas.openxmlformats.org/officeDocument/2006/relationships/tags" Target="../tags/tag973.xml"/><Relationship Id="rId1" Type="http://schemas.openxmlformats.org/officeDocument/2006/relationships/tags" Target="../tags/tag972.xml"/><Relationship Id="rId6" Type="http://schemas.openxmlformats.org/officeDocument/2006/relationships/tags" Target="../tags/tag977.xml"/><Relationship Id="rId5" Type="http://schemas.openxmlformats.org/officeDocument/2006/relationships/tags" Target="../tags/tag976.xml"/><Relationship Id="rId4" Type="http://schemas.openxmlformats.org/officeDocument/2006/relationships/tags" Target="../tags/tag975.xml"/></Relationships>
</file>

<file path=ppt/slideLayouts/_rels/slideLayout256.xml.rels><?xml version="1.0" encoding="UTF-8" standalone="yes"?>
<Relationships xmlns="http://schemas.openxmlformats.org/package/2006/relationships"><Relationship Id="rId8" Type="http://schemas.openxmlformats.org/officeDocument/2006/relationships/slideMaster" Target="../slideMasters/slideMaster17.xml"/><Relationship Id="rId3" Type="http://schemas.openxmlformats.org/officeDocument/2006/relationships/tags" Target="../tags/tag980.xml"/><Relationship Id="rId7" Type="http://schemas.openxmlformats.org/officeDocument/2006/relationships/tags" Target="../tags/tag984.xml"/><Relationship Id="rId2" Type="http://schemas.openxmlformats.org/officeDocument/2006/relationships/tags" Target="../tags/tag979.xml"/><Relationship Id="rId1" Type="http://schemas.openxmlformats.org/officeDocument/2006/relationships/tags" Target="../tags/tag978.xml"/><Relationship Id="rId6" Type="http://schemas.openxmlformats.org/officeDocument/2006/relationships/tags" Target="../tags/tag983.xml"/><Relationship Id="rId5" Type="http://schemas.openxmlformats.org/officeDocument/2006/relationships/tags" Target="../tags/tag982.xml"/><Relationship Id="rId4" Type="http://schemas.openxmlformats.org/officeDocument/2006/relationships/tags" Target="../tags/tag981.xml"/></Relationships>
</file>

<file path=ppt/slideLayouts/_rels/slideLayout257.xml.rels><?xml version="1.0" encoding="UTF-8" standalone="yes"?>
<Relationships xmlns="http://schemas.openxmlformats.org/package/2006/relationships"><Relationship Id="rId8" Type="http://schemas.openxmlformats.org/officeDocument/2006/relationships/slideMaster" Target="../slideMasters/slideMaster17.xml"/><Relationship Id="rId3" Type="http://schemas.openxmlformats.org/officeDocument/2006/relationships/tags" Target="../tags/tag987.xml"/><Relationship Id="rId7" Type="http://schemas.openxmlformats.org/officeDocument/2006/relationships/tags" Target="../tags/tag991.xml"/><Relationship Id="rId2" Type="http://schemas.openxmlformats.org/officeDocument/2006/relationships/tags" Target="../tags/tag986.xml"/><Relationship Id="rId1" Type="http://schemas.openxmlformats.org/officeDocument/2006/relationships/tags" Target="../tags/tag985.xml"/><Relationship Id="rId6" Type="http://schemas.openxmlformats.org/officeDocument/2006/relationships/tags" Target="../tags/tag990.xml"/><Relationship Id="rId5" Type="http://schemas.openxmlformats.org/officeDocument/2006/relationships/tags" Target="../tags/tag989.xml"/><Relationship Id="rId4" Type="http://schemas.openxmlformats.org/officeDocument/2006/relationships/tags" Target="../tags/tag988.xml"/></Relationships>
</file>

<file path=ppt/slideLayouts/_rels/slideLayout258.xml.rels><?xml version="1.0" encoding="UTF-8" standalone="yes"?>
<Relationships xmlns="http://schemas.openxmlformats.org/package/2006/relationships"><Relationship Id="rId3" Type="http://schemas.openxmlformats.org/officeDocument/2006/relationships/tags" Target="../tags/tag994.xml"/><Relationship Id="rId2" Type="http://schemas.openxmlformats.org/officeDocument/2006/relationships/tags" Target="../tags/tag993.xml"/><Relationship Id="rId1" Type="http://schemas.openxmlformats.org/officeDocument/2006/relationships/tags" Target="../tags/tag992.xml"/><Relationship Id="rId4"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3" Type="http://schemas.openxmlformats.org/officeDocument/2006/relationships/tags" Target="../tags/tag997.xml"/><Relationship Id="rId2" Type="http://schemas.openxmlformats.org/officeDocument/2006/relationships/tags" Target="../tags/tag996.xml"/><Relationship Id="rId1" Type="http://schemas.openxmlformats.org/officeDocument/2006/relationships/tags" Target="../tags/tag995.xml"/><Relationship Id="rId6" Type="http://schemas.openxmlformats.org/officeDocument/2006/relationships/slideMaster" Target="../slideMasters/slideMaster17.xml"/><Relationship Id="rId5" Type="http://schemas.openxmlformats.org/officeDocument/2006/relationships/tags" Target="../tags/tag999.xml"/><Relationship Id="rId4" Type="http://schemas.openxmlformats.org/officeDocument/2006/relationships/tags" Target="../tags/tag998.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 Id="rId4"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8" Type="http://schemas.openxmlformats.org/officeDocument/2006/relationships/tags" Target="../tags/tag1007.xml"/><Relationship Id="rId3" Type="http://schemas.openxmlformats.org/officeDocument/2006/relationships/tags" Target="../tags/tag1002.xml"/><Relationship Id="rId7" Type="http://schemas.openxmlformats.org/officeDocument/2006/relationships/tags" Target="../tags/tag1006.xml"/><Relationship Id="rId2" Type="http://schemas.openxmlformats.org/officeDocument/2006/relationships/tags" Target="../tags/tag1001.xml"/><Relationship Id="rId1" Type="http://schemas.openxmlformats.org/officeDocument/2006/relationships/tags" Target="../tags/tag1000.xml"/><Relationship Id="rId6" Type="http://schemas.openxmlformats.org/officeDocument/2006/relationships/tags" Target="../tags/tag1005.xml"/><Relationship Id="rId5" Type="http://schemas.openxmlformats.org/officeDocument/2006/relationships/tags" Target="../tags/tag1004.xml"/><Relationship Id="rId4" Type="http://schemas.openxmlformats.org/officeDocument/2006/relationships/tags" Target="../tags/tag1003.xml"/><Relationship Id="rId9"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1010.xml"/><Relationship Id="rId2" Type="http://schemas.openxmlformats.org/officeDocument/2006/relationships/tags" Target="../tags/tag1009.xml"/><Relationship Id="rId1" Type="http://schemas.openxmlformats.org/officeDocument/2006/relationships/tags" Target="../tags/tag1008.xml"/><Relationship Id="rId5" Type="http://schemas.openxmlformats.org/officeDocument/2006/relationships/slideMaster" Target="../slideMasters/slideMaster17.xml"/><Relationship Id="rId4" Type="http://schemas.openxmlformats.org/officeDocument/2006/relationships/tags" Target="../tags/tag1011.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1014.xml"/><Relationship Id="rId2" Type="http://schemas.openxmlformats.org/officeDocument/2006/relationships/tags" Target="../tags/tag1013.xml"/><Relationship Id="rId1" Type="http://schemas.openxmlformats.org/officeDocument/2006/relationships/tags" Target="../tags/tag1012.xml"/><Relationship Id="rId6" Type="http://schemas.openxmlformats.org/officeDocument/2006/relationships/slideMaster" Target="../slideMasters/slideMaster17.xml"/><Relationship Id="rId5" Type="http://schemas.openxmlformats.org/officeDocument/2006/relationships/tags" Target="../tags/tag1016.xml"/><Relationship Id="rId4" Type="http://schemas.openxmlformats.org/officeDocument/2006/relationships/tags" Target="../tags/tag1015.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1019.xml"/><Relationship Id="rId2" Type="http://schemas.openxmlformats.org/officeDocument/2006/relationships/tags" Target="../tags/tag1018.xml"/><Relationship Id="rId1" Type="http://schemas.openxmlformats.org/officeDocument/2006/relationships/tags" Target="../tags/tag1017.xml"/><Relationship Id="rId6" Type="http://schemas.openxmlformats.org/officeDocument/2006/relationships/slideMaster" Target="../slideMasters/slideMaster17.xml"/><Relationship Id="rId5" Type="http://schemas.openxmlformats.org/officeDocument/2006/relationships/tags" Target="../tags/tag1021.xml"/><Relationship Id="rId4" Type="http://schemas.openxmlformats.org/officeDocument/2006/relationships/tags" Target="../tags/tag1020.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1024.xml"/><Relationship Id="rId2" Type="http://schemas.openxmlformats.org/officeDocument/2006/relationships/tags" Target="../tags/tag1023.xml"/><Relationship Id="rId1" Type="http://schemas.openxmlformats.org/officeDocument/2006/relationships/tags" Target="../tags/tag1022.xml"/><Relationship Id="rId6" Type="http://schemas.openxmlformats.org/officeDocument/2006/relationships/slideMaster" Target="../slideMasters/slideMaster17.xml"/><Relationship Id="rId5" Type="http://schemas.openxmlformats.org/officeDocument/2006/relationships/tags" Target="../tags/tag1026.xml"/><Relationship Id="rId4" Type="http://schemas.openxmlformats.org/officeDocument/2006/relationships/tags" Target="../tags/tag1025.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1029.xml"/><Relationship Id="rId7" Type="http://schemas.openxmlformats.org/officeDocument/2006/relationships/slideMaster" Target="../slideMasters/slideMaster17.xml"/><Relationship Id="rId2" Type="http://schemas.openxmlformats.org/officeDocument/2006/relationships/tags" Target="../tags/tag1028.xml"/><Relationship Id="rId1" Type="http://schemas.openxmlformats.org/officeDocument/2006/relationships/tags" Target="../tags/tag1027.xml"/><Relationship Id="rId6" Type="http://schemas.openxmlformats.org/officeDocument/2006/relationships/tags" Target="../tags/tag1032.xml"/><Relationship Id="rId5" Type="http://schemas.openxmlformats.org/officeDocument/2006/relationships/tags" Target="../tags/tag1031.xml"/><Relationship Id="rId4" Type="http://schemas.openxmlformats.org/officeDocument/2006/relationships/tags" Target="../tags/tag1030.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1035.xml"/><Relationship Id="rId7" Type="http://schemas.openxmlformats.org/officeDocument/2006/relationships/slideMaster" Target="../slideMasters/slideMaster17.xml"/><Relationship Id="rId2" Type="http://schemas.openxmlformats.org/officeDocument/2006/relationships/tags" Target="../tags/tag1034.xml"/><Relationship Id="rId1" Type="http://schemas.openxmlformats.org/officeDocument/2006/relationships/tags" Target="../tags/tag1033.xml"/><Relationship Id="rId6" Type="http://schemas.openxmlformats.org/officeDocument/2006/relationships/tags" Target="../tags/tag1038.xml"/><Relationship Id="rId5" Type="http://schemas.openxmlformats.org/officeDocument/2006/relationships/tags" Target="../tags/tag1037.xml"/><Relationship Id="rId4" Type="http://schemas.openxmlformats.org/officeDocument/2006/relationships/tags" Target="../tags/tag103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1049.xml"/><Relationship Id="rId2" Type="http://schemas.openxmlformats.org/officeDocument/2006/relationships/tags" Target="../tags/tag1048.xml"/><Relationship Id="rId1" Type="http://schemas.openxmlformats.org/officeDocument/2006/relationships/tags" Target="../tags/tag1047.xml"/><Relationship Id="rId4"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1052.xml"/><Relationship Id="rId2" Type="http://schemas.openxmlformats.org/officeDocument/2006/relationships/tags" Target="../tags/tag1051.xml"/><Relationship Id="rId1" Type="http://schemas.openxmlformats.org/officeDocument/2006/relationships/tags" Target="../tags/tag1050.xml"/><Relationship Id="rId4"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 Id="rId4"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1055.xml"/><Relationship Id="rId2" Type="http://schemas.openxmlformats.org/officeDocument/2006/relationships/tags" Target="../tags/tag1054.xml"/><Relationship Id="rId1" Type="http://schemas.openxmlformats.org/officeDocument/2006/relationships/tags" Target="../tags/tag1053.xml"/><Relationship Id="rId4"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1058.xml"/><Relationship Id="rId2" Type="http://schemas.openxmlformats.org/officeDocument/2006/relationships/tags" Target="../tags/tag1057.xml"/><Relationship Id="rId1" Type="http://schemas.openxmlformats.org/officeDocument/2006/relationships/tags" Target="../tags/tag1056.xml"/><Relationship Id="rId4" Type="http://schemas.openxmlformats.org/officeDocument/2006/relationships/slideMaster" Target="../slideMasters/slideMaster18.xml"/></Relationships>
</file>

<file path=ppt/slideLayouts/_rels/slideLayout272.xml.rels><?xml version="1.0" encoding="UTF-8" standalone="yes"?>
<Relationships xmlns="http://schemas.openxmlformats.org/package/2006/relationships"><Relationship Id="rId3" Type="http://schemas.openxmlformats.org/officeDocument/2006/relationships/tags" Target="../tags/tag1061.xml"/><Relationship Id="rId2" Type="http://schemas.openxmlformats.org/officeDocument/2006/relationships/tags" Target="../tags/tag1060.xml"/><Relationship Id="rId1" Type="http://schemas.openxmlformats.org/officeDocument/2006/relationships/tags" Target="../tags/tag1059.xml"/><Relationship Id="rId4" Type="http://schemas.openxmlformats.org/officeDocument/2006/relationships/slideMaster" Target="../slideMasters/slideMaster18.xml"/></Relationships>
</file>

<file path=ppt/slideLayouts/_rels/slideLayout273.xml.rels><?xml version="1.0" encoding="UTF-8" standalone="yes"?>
<Relationships xmlns="http://schemas.openxmlformats.org/package/2006/relationships"><Relationship Id="rId3" Type="http://schemas.openxmlformats.org/officeDocument/2006/relationships/tags" Target="../tags/tag1064.xml"/><Relationship Id="rId2" Type="http://schemas.openxmlformats.org/officeDocument/2006/relationships/tags" Target="../tags/tag1063.xml"/><Relationship Id="rId1" Type="http://schemas.openxmlformats.org/officeDocument/2006/relationships/tags" Target="../tags/tag1062.xml"/><Relationship Id="rId4" Type="http://schemas.openxmlformats.org/officeDocument/2006/relationships/slideMaster" Target="../slideMasters/slideMaster18.xml"/></Relationships>
</file>

<file path=ppt/slideLayouts/_rels/slideLayout274.xml.rels><?xml version="1.0" encoding="UTF-8" standalone="yes"?>
<Relationships xmlns="http://schemas.openxmlformats.org/package/2006/relationships"><Relationship Id="rId3" Type="http://schemas.openxmlformats.org/officeDocument/2006/relationships/tags" Target="../tags/tag1067.xml"/><Relationship Id="rId2" Type="http://schemas.openxmlformats.org/officeDocument/2006/relationships/tags" Target="../tags/tag1066.xml"/><Relationship Id="rId1" Type="http://schemas.openxmlformats.org/officeDocument/2006/relationships/tags" Target="../tags/tag1065.xml"/><Relationship Id="rId4"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3" Type="http://schemas.openxmlformats.org/officeDocument/2006/relationships/tags" Target="../tags/tag1070.xml"/><Relationship Id="rId2" Type="http://schemas.openxmlformats.org/officeDocument/2006/relationships/tags" Target="../tags/tag1069.xml"/><Relationship Id="rId1" Type="http://schemas.openxmlformats.org/officeDocument/2006/relationships/tags" Target="../tags/tag1068.xml"/><Relationship Id="rId4"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3" Type="http://schemas.openxmlformats.org/officeDocument/2006/relationships/tags" Target="../tags/tag1073.xml"/><Relationship Id="rId2" Type="http://schemas.openxmlformats.org/officeDocument/2006/relationships/tags" Target="../tags/tag1072.xml"/><Relationship Id="rId1" Type="http://schemas.openxmlformats.org/officeDocument/2006/relationships/tags" Target="../tags/tag1071.xml"/><Relationship Id="rId4"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3" Type="http://schemas.openxmlformats.org/officeDocument/2006/relationships/tags" Target="../tags/tag1076.xml"/><Relationship Id="rId2" Type="http://schemas.openxmlformats.org/officeDocument/2006/relationships/tags" Target="../tags/tag1075.xml"/><Relationship Id="rId1" Type="http://schemas.openxmlformats.org/officeDocument/2006/relationships/tags" Target="../tags/tag1074.xml"/><Relationship Id="rId4"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3" Type="http://schemas.openxmlformats.org/officeDocument/2006/relationships/tags" Target="../tags/tag1079.xml"/><Relationship Id="rId2" Type="http://schemas.openxmlformats.org/officeDocument/2006/relationships/tags" Target="../tags/tag1078.xml"/><Relationship Id="rId1" Type="http://schemas.openxmlformats.org/officeDocument/2006/relationships/tags" Target="../tags/tag1077.xml"/><Relationship Id="rId4"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3" Type="http://schemas.openxmlformats.org/officeDocument/2006/relationships/tags" Target="../tags/tag1082.xml"/><Relationship Id="rId2" Type="http://schemas.openxmlformats.org/officeDocument/2006/relationships/tags" Target="../tags/tag1081.xml"/><Relationship Id="rId1" Type="http://schemas.openxmlformats.org/officeDocument/2006/relationships/tags" Target="../tags/tag1080.xml"/><Relationship Id="rId4"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tags" Target="../tags/tag111.xml"/><Relationship Id="rId4"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3" Type="http://schemas.openxmlformats.org/officeDocument/2006/relationships/tags" Target="../tags/tag1085.xml"/><Relationship Id="rId2" Type="http://schemas.openxmlformats.org/officeDocument/2006/relationships/tags" Target="../tags/tag1084.xml"/><Relationship Id="rId1" Type="http://schemas.openxmlformats.org/officeDocument/2006/relationships/tags" Target="../tags/tag1083.xml"/><Relationship Id="rId4"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3" Type="http://schemas.openxmlformats.org/officeDocument/2006/relationships/tags" Target="../tags/tag1088.xml"/><Relationship Id="rId2" Type="http://schemas.openxmlformats.org/officeDocument/2006/relationships/tags" Target="../tags/tag1087.xml"/><Relationship Id="rId1" Type="http://schemas.openxmlformats.org/officeDocument/2006/relationships/tags" Target="../tags/tag1086.xml"/><Relationship Id="rId4"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3" Type="http://schemas.openxmlformats.org/officeDocument/2006/relationships/tags" Target="../tags/tag1091.xml"/><Relationship Id="rId2" Type="http://schemas.openxmlformats.org/officeDocument/2006/relationships/tags" Target="../tags/tag1090.xml"/><Relationship Id="rId1" Type="http://schemas.openxmlformats.org/officeDocument/2006/relationships/tags" Target="../tags/tag1089.xml"/><Relationship Id="rId4"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3" Type="http://schemas.openxmlformats.org/officeDocument/2006/relationships/tags" Target="../tags/tag1094.xml"/><Relationship Id="rId2" Type="http://schemas.openxmlformats.org/officeDocument/2006/relationships/tags" Target="../tags/tag1093.xml"/><Relationship Id="rId1" Type="http://schemas.openxmlformats.org/officeDocument/2006/relationships/tags" Target="../tags/tag1092.xml"/><Relationship Id="rId4"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3" Type="http://schemas.openxmlformats.org/officeDocument/2006/relationships/tags" Target="../tags/tag1097.xml"/><Relationship Id="rId2" Type="http://schemas.openxmlformats.org/officeDocument/2006/relationships/tags" Target="../tags/tag1096.xml"/><Relationship Id="rId1" Type="http://schemas.openxmlformats.org/officeDocument/2006/relationships/tags" Target="../tags/tag1095.xml"/><Relationship Id="rId4"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1100.xml"/><Relationship Id="rId2" Type="http://schemas.openxmlformats.org/officeDocument/2006/relationships/tags" Target="../tags/tag1099.xml"/><Relationship Id="rId1" Type="http://schemas.openxmlformats.org/officeDocument/2006/relationships/tags" Target="../tags/tag1098.xml"/><Relationship Id="rId4"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1103.xml"/><Relationship Id="rId2" Type="http://schemas.openxmlformats.org/officeDocument/2006/relationships/tags" Target="../tags/tag1102.xml"/><Relationship Id="rId1" Type="http://schemas.openxmlformats.org/officeDocument/2006/relationships/tags" Target="../tags/tag1101.xml"/><Relationship Id="rId4"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1106.xml"/><Relationship Id="rId2" Type="http://schemas.openxmlformats.org/officeDocument/2006/relationships/tags" Target="../tags/tag1105.xml"/><Relationship Id="rId1" Type="http://schemas.openxmlformats.org/officeDocument/2006/relationships/tags" Target="../tags/tag1104.xml"/><Relationship Id="rId4"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1109.xml"/><Relationship Id="rId2" Type="http://schemas.openxmlformats.org/officeDocument/2006/relationships/tags" Target="../tags/tag1108.xml"/><Relationship Id="rId1" Type="http://schemas.openxmlformats.org/officeDocument/2006/relationships/tags" Target="../tags/tag1107.xml"/><Relationship Id="rId4"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1112.xml"/><Relationship Id="rId2" Type="http://schemas.openxmlformats.org/officeDocument/2006/relationships/tags" Target="../tags/tag1111.xml"/><Relationship Id="rId1" Type="http://schemas.openxmlformats.org/officeDocument/2006/relationships/tags" Target="../tags/tag1110.xml"/><Relationship Id="rId4"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 Id="rId4"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1115.xml"/><Relationship Id="rId2" Type="http://schemas.openxmlformats.org/officeDocument/2006/relationships/tags" Target="../tags/tag1114.xml"/><Relationship Id="rId1" Type="http://schemas.openxmlformats.org/officeDocument/2006/relationships/tags" Target="../tags/tag1113.xml"/><Relationship Id="rId4"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1118.xml"/><Relationship Id="rId2" Type="http://schemas.openxmlformats.org/officeDocument/2006/relationships/tags" Target="../tags/tag1117.xml"/><Relationship Id="rId1" Type="http://schemas.openxmlformats.org/officeDocument/2006/relationships/tags" Target="../tags/tag1116.xml"/><Relationship Id="rId4"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4"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tags" Target="../tags/tag120.xml"/><Relationship Id="rId4"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 Id="rId4"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 Id="rId4"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 Id="rId4"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 Id="rId4"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tags" Target="../tags/tag135.xml"/><Relationship Id="rId4"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 Id="rId4"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 Id="rId4"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 Id="rId4"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tags" Target="../tags/tag147.xml"/><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 Id="rId4"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 Id="rId4"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tags" Target="../tags/tag156.xml"/><Relationship Id="rId4"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 Id="rId4"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 Id="rId4"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 Id="rId4"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tags" Target="../tags/tag168.xml"/><Relationship Id="rId4"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tags" Target="../tags/tag171.xml"/><Relationship Id="rId4"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tags" Target="../tags/tag174.xml"/><Relationship Id="rId4"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 Id="rId4"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tags" Target="../tags/tag197.xml"/><Relationship Id="rId4"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 Id="rId4"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tags" Target="../tags/tag203.xml"/><Relationship Id="rId4"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tags" Target="../tags/tag206.xml"/><Relationship Id="rId4"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 Id="rId4"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tags" Target="../tags/tag212.xml"/><Relationship Id="rId4"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tags" Target="../tags/tag215.xml"/><Relationship Id="rId4"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tags" Target="../tags/tag218.xml"/><Relationship Id="rId4"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4"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223.xml"/><Relationship Id="rId2" Type="http://schemas.openxmlformats.org/officeDocument/2006/relationships/tags" Target="../tags/tag222.xml"/><Relationship Id="rId1" Type="http://schemas.openxmlformats.org/officeDocument/2006/relationships/tags" Target="../tags/tag221.xml"/><Relationship Id="rId4"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tags" Target="../tags/tag224.xml"/><Relationship Id="rId4"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229.xml"/><Relationship Id="rId2" Type="http://schemas.openxmlformats.org/officeDocument/2006/relationships/tags" Target="../tags/tag228.xml"/><Relationship Id="rId1" Type="http://schemas.openxmlformats.org/officeDocument/2006/relationships/tags" Target="../tags/tag227.xml"/><Relationship Id="rId4"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tags" Target="../tags/tag230.xml"/><Relationship Id="rId4"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235.xml"/><Relationship Id="rId2" Type="http://schemas.openxmlformats.org/officeDocument/2006/relationships/tags" Target="../tags/tag234.xml"/><Relationship Id="rId1" Type="http://schemas.openxmlformats.org/officeDocument/2006/relationships/tags" Target="../tags/tag233.xml"/><Relationship Id="rId4"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238.xml"/><Relationship Id="rId2" Type="http://schemas.openxmlformats.org/officeDocument/2006/relationships/tags" Target="../tags/tag237.xml"/><Relationship Id="rId1" Type="http://schemas.openxmlformats.org/officeDocument/2006/relationships/tags" Target="../tags/tag236.xml"/><Relationship Id="rId4"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tags" Target="../tags/tag239.xml"/><Relationship Id="rId4"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tags" Target="../tags/tag242.xml"/><Relationship Id="rId4"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247.xml"/><Relationship Id="rId2" Type="http://schemas.openxmlformats.org/officeDocument/2006/relationships/tags" Target="../tags/tag246.xml"/><Relationship Id="rId1" Type="http://schemas.openxmlformats.org/officeDocument/2006/relationships/tags" Target="../tags/tag245.xml"/><Relationship Id="rId4"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250.xml"/><Relationship Id="rId2" Type="http://schemas.openxmlformats.org/officeDocument/2006/relationships/tags" Target="../tags/tag249.xml"/><Relationship Id="rId1" Type="http://schemas.openxmlformats.org/officeDocument/2006/relationships/tags" Target="../tags/tag248.xml"/><Relationship Id="rId4"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253.xml"/><Relationship Id="rId2" Type="http://schemas.openxmlformats.org/officeDocument/2006/relationships/tags" Target="../tags/tag252.xml"/><Relationship Id="rId1" Type="http://schemas.openxmlformats.org/officeDocument/2006/relationships/tags" Target="../tags/tag251.xml"/><Relationship Id="rId4"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tags" Target="../tags/tag254.xml"/><Relationship Id="rId4"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259.xml"/><Relationship Id="rId2" Type="http://schemas.openxmlformats.org/officeDocument/2006/relationships/tags" Target="../tags/tag258.xml"/><Relationship Id="rId1" Type="http://schemas.openxmlformats.org/officeDocument/2006/relationships/tags" Target="../tags/tag257.xml"/><Relationship Id="rId4"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 Id="rId4"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273.xml"/><Relationship Id="rId2" Type="http://schemas.openxmlformats.org/officeDocument/2006/relationships/tags" Target="../tags/tag272.xml"/><Relationship Id="rId1" Type="http://schemas.openxmlformats.org/officeDocument/2006/relationships/tags" Target="../tags/tag271.xml"/><Relationship Id="rId4"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276.xml"/><Relationship Id="rId2" Type="http://schemas.openxmlformats.org/officeDocument/2006/relationships/tags" Target="../tags/tag275.xml"/><Relationship Id="rId1" Type="http://schemas.openxmlformats.org/officeDocument/2006/relationships/tags" Target="../tags/tag274.xml"/><Relationship Id="rId4"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279.xml"/><Relationship Id="rId2" Type="http://schemas.openxmlformats.org/officeDocument/2006/relationships/tags" Target="../tags/tag278.xml"/><Relationship Id="rId1" Type="http://schemas.openxmlformats.org/officeDocument/2006/relationships/tags" Target="../tags/tag277.xml"/><Relationship Id="rId4"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282.xml"/><Relationship Id="rId2" Type="http://schemas.openxmlformats.org/officeDocument/2006/relationships/tags" Target="../tags/tag281.xml"/><Relationship Id="rId1" Type="http://schemas.openxmlformats.org/officeDocument/2006/relationships/tags" Target="../tags/tag280.xml"/><Relationship Id="rId4"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285.xml"/><Relationship Id="rId2" Type="http://schemas.openxmlformats.org/officeDocument/2006/relationships/tags" Target="../tags/tag284.xml"/><Relationship Id="rId1" Type="http://schemas.openxmlformats.org/officeDocument/2006/relationships/tags" Target="../tags/tag283.xml"/><Relationship Id="rId4"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288.xml"/><Relationship Id="rId2" Type="http://schemas.openxmlformats.org/officeDocument/2006/relationships/tags" Target="../tags/tag287.xml"/><Relationship Id="rId1" Type="http://schemas.openxmlformats.org/officeDocument/2006/relationships/tags" Target="../tags/tag286.xml"/><Relationship Id="rId4"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tags" Target="../tags/tag289.xml"/><Relationship Id="rId4"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tags" Target="../tags/tag294.xml"/><Relationship Id="rId2" Type="http://schemas.openxmlformats.org/officeDocument/2006/relationships/tags" Target="../tags/tag293.xml"/><Relationship Id="rId1" Type="http://schemas.openxmlformats.org/officeDocument/2006/relationships/tags" Target="../tags/tag292.xml"/><Relationship Id="rId4"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tags" Target="../tags/tag295.xml"/><Relationship Id="rId4"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300.xml"/><Relationship Id="rId2" Type="http://schemas.openxmlformats.org/officeDocument/2006/relationships/tags" Target="../tags/tag299.xml"/><Relationship Id="rId1" Type="http://schemas.openxmlformats.org/officeDocument/2006/relationships/tags" Target="../tags/tag298.xml"/><Relationship Id="rId4"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303.xml"/><Relationship Id="rId2" Type="http://schemas.openxmlformats.org/officeDocument/2006/relationships/tags" Target="../tags/tag302.xml"/><Relationship Id="rId1" Type="http://schemas.openxmlformats.org/officeDocument/2006/relationships/tags" Target="../tags/tag301.xml"/><Relationship Id="rId4"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306.xml"/><Relationship Id="rId2" Type="http://schemas.openxmlformats.org/officeDocument/2006/relationships/tags" Target="../tags/tag305.xml"/><Relationship Id="rId1" Type="http://schemas.openxmlformats.org/officeDocument/2006/relationships/tags" Target="../tags/tag304.xml"/><Relationship Id="rId4"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tags" Target="../tags/tag309.xml"/><Relationship Id="rId2" Type="http://schemas.openxmlformats.org/officeDocument/2006/relationships/tags" Target="../tags/tag308.xml"/><Relationship Id="rId1" Type="http://schemas.openxmlformats.org/officeDocument/2006/relationships/tags" Target="../tags/tag307.xml"/><Relationship Id="rId4"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tags" Target="../tags/tag312.xml"/><Relationship Id="rId2" Type="http://schemas.openxmlformats.org/officeDocument/2006/relationships/tags" Target="../tags/tag311.xml"/><Relationship Id="rId1" Type="http://schemas.openxmlformats.org/officeDocument/2006/relationships/tags" Target="../tags/tag310.xml"/><Relationship Id="rId4"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tags" Target="../tags/tag315.xml"/><Relationship Id="rId2" Type="http://schemas.openxmlformats.org/officeDocument/2006/relationships/tags" Target="../tags/tag314.xml"/><Relationship Id="rId1" Type="http://schemas.openxmlformats.org/officeDocument/2006/relationships/tags" Target="../tags/tag313.xml"/><Relationship Id="rId4"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tags" Target="../tags/tag318.xml"/><Relationship Id="rId2" Type="http://schemas.openxmlformats.org/officeDocument/2006/relationships/tags" Target="../tags/tag317.xml"/><Relationship Id="rId1" Type="http://schemas.openxmlformats.org/officeDocument/2006/relationships/tags" Target="../tags/tag316.xml"/><Relationship Id="rId4"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tags" Target="../tags/tag321.xml"/><Relationship Id="rId2" Type="http://schemas.openxmlformats.org/officeDocument/2006/relationships/tags" Target="../tags/tag320.xml"/><Relationship Id="rId1" Type="http://schemas.openxmlformats.org/officeDocument/2006/relationships/tags" Target="../tags/tag319.xml"/><Relationship Id="rId4"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4"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tags" Target="../tags/tag327.xml"/><Relationship Id="rId2" Type="http://schemas.openxmlformats.org/officeDocument/2006/relationships/tags" Target="../tags/tag326.xml"/><Relationship Id="rId1" Type="http://schemas.openxmlformats.org/officeDocument/2006/relationships/tags" Target="../tags/tag325.xml"/><Relationship Id="rId4"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tags" Target="../tags/tag330.xml"/><Relationship Id="rId2" Type="http://schemas.openxmlformats.org/officeDocument/2006/relationships/tags" Target="../tags/tag329.xml"/><Relationship Id="rId1" Type="http://schemas.openxmlformats.org/officeDocument/2006/relationships/tags" Target="../tags/tag328.xml"/><Relationship Id="rId4"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tags" Target="../tags/tag333.xml"/><Relationship Id="rId2" Type="http://schemas.openxmlformats.org/officeDocument/2006/relationships/tags" Target="../tags/tag332.xml"/><Relationship Id="rId1" Type="http://schemas.openxmlformats.org/officeDocument/2006/relationships/tags" Target="../tags/tag331.xml"/><Relationship Id="rId4"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336.xml"/><Relationship Id="rId2" Type="http://schemas.openxmlformats.org/officeDocument/2006/relationships/tags" Target="../tags/tag335.xml"/><Relationship Id="rId1" Type="http://schemas.openxmlformats.org/officeDocument/2006/relationships/tags" Target="../tags/tag334.xml"/><Relationship Id="rId4"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tags" Target="../tags/tag337.xml"/><Relationship Id="rId4"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tags" Target="../tags/tag365.xml"/><Relationship Id="rId2" Type="http://schemas.openxmlformats.org/officeDocument/2006/relationships/tags" Target="../tags/tag364.xml"/><Relationship Id="rId1" Type="http://schemas.openxmlformats.org/officeDocument/2006/relationships/tags" Target="../tags/tag363.xml"/><Relationship Id="rId4"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1)">
    <p:spTree>
      <p:nvGrpSpPr>
        <p:cNvPr id="1" name=""/>
        <p:cNvGrpSpPr/>
        <p:nvPr/>
      </p:nvGrpSpPr>
      <p:grpSpPr>
        <a:xfrm>
          <a:off x="0" y="0"/>
          <a:ext cx="0" cy="0"/>
          <a:chOff x="0" y="0"/>
          <a:chExt cx="0" cy="0"/>
        </a:xfrm>
      </p:grpSpPr>
      <p:sp>
        <p:nvSpPr>
          <p:cNvPr id="2" name="TitelPlaz"/>
          <p:cNvSpPr>
            <a:spLocks noGrp="1"/>
          </p:cNvSpPr>
          <p:nvPr>
            <p:ph type="ctrTitle"/>
          </p:nvPr>
        </p:nvSpPr>
        <p:spPr>
          <a:xfrm>
            <a:off x="251520" y="267494"/>
            <a:ext cx="7200800" cy="1152128"/>
          </a:xfrm>
        </p:spPr>
        <p:txBody>
          <a:bodyPr anchor="b"/>
          <a:lstStyle>
            <a:lvl1pPr algn="l">
              <a:lnSpc>
                <a:spcPct val="100000"/>
              </a:lnSpc>
              <a:spcBef>
                <a:spcPct val="110000"/>
              </a:spcBef>
              <a:spcAft>
                <a:spcPct val="110000"/>
              </a:spcAft>
              <a:defRPr sz="3000" b="1" i="0">
                <a:latin typeface="Arial"/>
                <a:cs typeface="Arial"/>
              </a:defRPr>
            </a:lvl1pPr>
          </a:lstStyle>
          <a:p>
            <a:r>
              <a:rPr lang="de-DE" dirty="0"/>
              <a:t>Titelmasterformat durch Klicken bearbeiten</a:t>
            </a:r>
          </a:p>
        </p:txBody>
      </p:sp>
      <p:sp>
        <p:nvSpPr>
          <p:cNvPr id="3" name="TextPlaz"/>
          <p:cNvSpPr>
            <a:spLocks noGrp="1"/>
          </p:cNvSpPr>
          <p:nvPr>
            <p:ph type="subTitle" idx="1"/>
          </p:nvPr>
        </p:nvSpPr>
        <p:spPr>
          <a:xfrm>
            <a:off x="251520" y="1457839"/>
            <a:ext cx="7200800" cy="1005954"/>
          </a:xfrm>
        </p:spPr>
        <p:txBody>
          <a:bodyPr/>
          <a:lstStyle>
            <a:lvl1pPr marL="0" indent="0" algn="l">
              <a:lnSpc>
                <a:spcPct val="100000"/>
              </a:lnSpc>
              <a:spcBef>
                <a:spcPct val="110000"/>
              </a:spcBef>
              <a:spcAft>
                <a:spcPct val="110000"/>
              </a:spcAft>
              <a:buNone/>
              <a:defRPr sz="25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SeitePlaz"/>
          <p:cNvSpPr>
            <a:spLocks noGrp="1"/>
          </p:cNvSpPr>
          <p:nvPr>
            <p:ph type="sldNum" sz="quarter" idx="10"/>
          </p:nvPr>
        </p:nvSpPr>
        <p:spPr>
          <a:xfrm>
            <a:off x="6838950" y="4986338"/>
            <a:ext cx="720725" cy="114300"/>
          </a:xfrm>
        </p:spPr>
        <p:txBody>
          <a:bodyPr/>
          <a:lstStyle>
            <a:lvl1pPr>
              <a:defRPr/>
            </a:lvl1pPr>
          </a:lstStyle>
          <a:p>
            <a:fld id="{EA53E6E2-DA39-4EF7-82F2-5764DEF740BC}" type="slidenum">
              <a:rPr lang="de-DE" altLang="en-US"/>
              <a:pPr/>
              <a:t>‹#›</a:t>
            </a:fld>
            <a:endParaRPr lang="de-DE" altLang="en-US"/>
          </a:p>
        </p:txBody>
      </p:sp>
      <p:sp>
        <p:nvSpPr>
          <p:cNvPr id="5" name="FussPlaz"/>
          <p:cNvSpPr>
            <a:spLocks noGrp="1"/>
          </p:cNvSpPr>
          <p:nvPr>
            <p:ph type="ftr" sz="quarter" idx="11"/>
          </p:nvPr>
        </p:nvSpPr>
        <p:spPr>
          <a:xfrm>
            <a:off x="792163" y="5040313"/>
            <a:ext cx="5399087" cy="71437"/>
          </a:xfrm>
        </p:spPr>
        <p:txBody>
          <a:bodyPr/>
          <a:lstStyle>
            <a:lvl1pPr algn="ctr">
              <a:lnSpc>
                <a:spcPct val="100000"/>
              </a:lnSpc>
              <a:spcBef>
                <a:spcPct val="110000"/>
              </a:spcBef>
              <a:spcAft>
                <a:spcPct val="110000"/>
              </a:spcAft>
              <a:defRPr sz="900" b="0" i="0">
                <a:latin typeface="Arial"/>
              </a:defRPr>
            </a:lvl1pPr>
          </a:lstStyle>
          <a:p>
            <a:pPr>
              <a:defRPr/>
            </a:pPr>
            <a:endParaRPr lang="de-DE"/>
          </a:p>
        </p:txBody>
      </p:sp>
      <p:sp>
        <p:nvSpPr>
          <p:cNvPr id="6" name="DatumPlaz"/>
          <p:cNvSpPr>
            <a:spLocks noGrp="1"/>
          </p:cNvSpPr>
          <p:nvPr>
            <p:ph type="dt" sz="half" idx="12"/>
          </p:nvPr>
        </p:nvSpPr>
        <p:spPr>
          <a:xfrm>
            <a:off x="250825" y="4986338"/>
            <a:ext cx="720725" cy="114300"/>
          </a:xfrm>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688150822"/>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txAndMedia" preserve="1">
  <p:cSld name="Titel, Text und Medienclip (17)">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Medienplatzhalter 3"/>
          <p:cNvSpPr>
            <a:spLocks noGrp="1"/>
          </p:cNvSpPr>
          <p:nvPr>
            <p:ph type="media" sz="half" idx="2"/>
          </p:nvPr>
        </p:nvSpPr>
        <p:spPr>
          <a:xfrm>
            <a:off x="4647628" y="1404000"/>
            <a:ext cx="4334371" cy="3456000"/>
          </a:xfrm>
        </p:spPr>
        <p:txBody>
          <a:bodyPr rtlCol="0">
            <a:normAutofit/>
          </a:bodyPr>
          <a:lstStyle/>
          <a:p>
            <a:pPr lvl="0"/>
            <a:endParaRPr lang="de-DE" noProof="0" dirty="0"/>
          </a:p>
        </p:txBody>
      </p:sp>
      <p:sp>
        <p:nvSpPr>
          <p:cNvPr id="5" name="SeitePlaz"/>
          <p:cNvSpPr>
            <a:spLocks noGrp="1"/>
          </p:cNvSpPr>
          <p:nvPr>
            <p:ph type="sldNum" sz="quarter" idx="10"/>
            <p:custDataLst>
              <p:tags r:id="rId1"/>
            </p:custDataLst>
          </p:nvPr>
        </p:nvSpPr>
        <p:spPr/>
        <p:txBody>
          <a:bodyPr/>
          <a:lstStyle>
            <a:lvl1pPr>
              <a:defRPr/>
            </a:lvl1pPr>
          </a:lstStyle>
          <a:p>
            <a:fld id="{EBC664DC-3094-4155-9560-72EBA8CFA37A}"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119543094"/>
      </p:ext>
    </p:extLst>
  </p:cSld>
  <p:clrMapOvr>
    <a:masterClrMapping/>
  </p:clrMapOvr>
  <p:hf sldNum="0" hdr="0" ftr="0"/>
</p:sldLayout>
</file>

<file path=ppt/slideLayouts/slideLayout100.xml><?xml version="1.0" encoding="utf-8"?>
<p:sldLayout xmlns:a="http://schemas.openxmlformats.org/drawingml/2006/main" xmlns:r="http://schemas.openxmlformats.org/officeDocument/2006/relationships" xmlns:p="http://schemas.openxmlformats.org/presentationml/2006/main" type="tx" preserve="1">
  <p:cSld name="Titel und Text (2)">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SeitePlaz"/>
          <p:cNvSpPr>
            <a:spLocks noGrp="1"/>
          </p:cNvSpPr>
          <p:nvPr>
            <p:ph type="sldNum" sz="quarter" idx="10"/>
            <p:custDataLst>
              <p:tags r:id="rId1"/>
            </p:custDataLst>
          </p:nvPr>
        </p:nvSpPr>
        <p:spPr>
          <a:xfrm>
            <a:off x="6818313" y="4986338"/>
            <a:ext cx="720725" cy="114300"/>
          </a:xfrm>
        </p:spPr>
        <p:txBody>
          <a:bodyPr/>
          <a:lstStyle>
            <a:lvl1pPr>
              <a:defRPr/>
            </a:lvl1pPr>
          </a:lstStyle>
          <a:p>
            <a:fld id="{8D06D51C-4320-4442-AF18-D50F3D7AD22E}"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364749791"/>
      </p:ext>
    </p:extLst>
  </p:cSld>
  <p:clrMapOvr>
    <a:masterClrMapping/>
  </p:clrMapOvr>
  <p:hf sldNum="0" hdr="0" ftr="0"/>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el, Text und Inhalt (1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1" y="1404000"/>
            <a:ext cx="3528392"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3995936" y="1404000"/>
            <a:ext cx="3528392" cy="3456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a:xfrm>
            <a:off x="6810375" y="4986338"/>
            <a:ext cx="720725" cy="114300"/>
          </a:xfrm>
        </p:spPr>
        <p:txBody>
          <a:bodyPr/>
          <a:lstStyle>
            <a:lvl1pPr>
              <a:defRPr/>
            </a:lvl1pPr>
          </a:lstStyle>
          <a:p>
            <a:fld id="{347F1E6D-D60E-44CA-AA77-1E0D1AD53161}"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27764071"/>
      </p:ext>
    </p:extLst>
  </p:cSld>
  <p:clrMapOvr>
    <a:masterClrMapping/>
  </p:clrMapOvr>
  <p:hf sldNum="0" hdr="0" ftr="0"/>
</p:sldLayout>
</file>

<file path=ppt/slideLayouts/slideLayout102.xml><?xml version="1.0" encoding="utf-8"?>
<p:sldLayout xmlns:a="http://schemas.openxmlformats.org/drawingml/2006/main" xmlns:r="http://schemas.openxmlformats.org/officeDocument/2006/relationships" xmlns:p="http://schemas.openxmlformats.org/presentationml/2006/main" type="objAndTx" preserve="1">
  <p:cSld name="Titel, Inhalt und Text (14)">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2001" y="1404000"/>
            <a:ext cx="3524772"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z"/>
          <p:cNvSpPr>
            <a:spLocks noGrp="1"/>
          </p:cNvSpPr>
          <p:nvPr>
            <p:ph type="body" sz="half" idx="2"/>
          </p:nvPr>
        </p:nvSpPr>
        <p:spPr>
          <a:xfrm>
            <a:off x="3995936" y="1404000"/>
            <a:ext cx="3524772" cy="3456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a:xfrm>
            <a:off x="6810375" y="4986338"/>
            <a:ext cx="720725" cy="114300"/>
          </a:xfrm>
        </p:spPr>
        <p:txBody>
          <a:bodyPr/>
          <a:lstStyle>
            <a:lvl1pPr>
              <a:defRPr/>
            </a:lvl1pPr>
          </a:lstStyle>
          <a:p>
            <a:fld id="{CABBF873-E91C-4726-93A8-E8F540A9BC66}"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694380056"/>
      </p:ext>
    </p:extLst>
  </p:cSld>
  <p:clrMapOvr>
    <a:masterClrMapping/>
  </p:clrMapOvr>
  <p:hf sldNum="0" hdr="0" ftr="0"/>
</p:sldLayout>
</file>

<file path=ppt/slideLayouts/slideLayout103.xml><?xml version="1.0" encoding="utf-8"?>
<p:sldLayout xmlns:a="http://schemas.openxmlformats.org/drawingml/2006/main" xmlns:r="http://schemas.openxmlformats.org/officeDocument/2006/relationships" xmlns:p="http://schemas.openxmlformats.org/presentationml/2006/main" type="txOverObj" preserve="1">
  <p:cSld name="Titel und Text über Inhalt (20)">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7362328" cy="1815822"/>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162000" y="3795886"/>
            <a:ext cx="7362328" cy="1164322"/>
          </a:xfrm>
        </p:spPr>
        <p:txBody>
          <a:bodyPr/>
          <a:lstStyle>
            <a:lvl1pPr marL="0" indent="0">
              <a:buNone/>
              <a:defRPr sz="1200" b="1">
                <a:solidFill>
                  <a:srgbClr val="717171"/>
                </a:solidFill>
              </a:defRPr>
            </a:lvl1pPr>
            <a:lvl2pPr marL="457200" indent="0">
              <a:buNone/>
              <a:defRPr sz="1200">
                <a:solidFill>
                  <a:srgbClr val="717171"/>
                </a:solidFill>
              </a:defRPr>
            </a:lvl2pPr>
            <a:lvl3pPr marL="914400" indent="0">
              <a:buNone/>
              <a:defRPr sz="1200">
                <a:solidFill>
                  <a:srgbClr val="717171"/>
                </a:solidFill>
              </a:defRPr>
            </a:lvl3pPr>
            <a:lvl4pPr marL="1371600" indent="0">
              <a:buNone/>
              <a:defRPr sz="1200">
                <a:solidFill>
                  <a:srgbClr val="717171"/>
                </a:solidFill>
              </a:defRPr>
            </a:lvl4pPr>
            <a:lvl5pPr marL="1828800" indent="0">
              <a:buNone/>
              <a:defRPr>
                <a:solidFill>
                  <a:srgbClr val="71717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eitePlaz"/>
          <p:cNvSpPr>
            <a:spLocks noGrp="1"/>
          </p:cNvSpPr>
          <p:nvPr>
            <p:ph type="sldNum" sz="quarter" idx="10"/>
            <p:custDataLst>
              <p:tags r:id="rId1"/>
            </p:custDataLst>
          </p:nvPr>
        </p:nvSpPr>
        <p:spPr/>
        <p:txBody>
          <a:bodyPr/>
          <a:lstStyle>
            <a:lvl1pPr>
              <a:defRPr/>
            </a:lvl1pPr>
          </a:lstStyle>
          <a:p>
            <a:fld id="{782E81D5-51AD-4C72-B737-B592F9AD933D}"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80720040"/>
      </p:ext>
    </p:extLst>
  </p:cSld>
  <p:clrMapOvr>
    <a:masterClrMapping/>
  </p:clrMapOvr>
  <p:hf sldNum="0" hdr="0" ftr="0"/>
</p:sldLayout>
</file>

<file path=ppt/slideLayouts/slideLayout104.xml><?xml version="1.0" encoding="utf-8"?>
<p:sldLayout xmlns:a="http://schemas.openxmlformats.org/drawingml/2006/main" xmlns:r="http://schemas.openxmlformats.org/officeDocument/2006/relationships" xmlns:p="http://schemas.openxmlformats.org/presentationml/2006/main" type="objOverTx" preserve="1">
  <p:cSld name="Titel und Inhalt über Text (19)">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2000" y="1404000"/>
            <a:ext cx="7362328"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z"/>
          <p:cNvSpPr>
            <a:spLocks noGrp="1"/>
          </p:cNvSpPr>
          <p:nvPr>
            <p:ph type="body" sz="half" idx="2"/>
          </p:nvPr>
        </p:nvSpPr>
        <p:spPr>
          <a:xfrm>
            <a:off x="162000" y="4011910"/>
            <a:ext cx="7362328" cy="848089"/>
          </a:xfrm>
        </p:spPr>
        <p:txBody>
          <a:bodyPr/>
          <a:lstStyle>
            <a:lvl1pPr marL="0" indent="0">
              <a:buNone/>
              <a:defRPr sz="1200" b="1">
                <a:solidFill>
                  <a:srgbClr val="939598"/>
                </a:solidFill>
              </a:defRPr>
            </a:lvl1pPr>
            <a:lvl2pPr marL="0" indent="0">
              <a:spcAft>
                <a:spcPts val="720"/>
              </a:spcAft>
              <a:buClr>
                <a:schemeClr val="bg2">
                  <a:lumMod val="75000"/>
                </a:schemeClr>
              </a:buClr>
              <a:buFont typeface="Lucida Grande"/>
              <a:buNone/>
              <a:defRPr sz="1200">
                <a:solidFill>
                  <a:srgbClr val="939598"/>
                </a:solidFill>
              </a:defRPr>
            </a:lvl2pPr>
            <a:lvl3pPr marL="171450" indent="-171450">
              <a:spcAft>
                <a:spcPts val="720"/>
              </a:spcAft>
              <a:buClr>
                <a:schemeClr val="bg2">
                  <a:lumMod val="75000"/>
                </a:schemeClr>
              </a:buClr>
              <a:buFont typeface="Arial"/>
              <a:buChar char="•"/>
              <a:defRPr sz="1200">
                <a:solidFill>
                  <a:srgbClr val="939598"/>
                </a:solidFill>
              </a:defRPr>
            </a:lvl3pPr>
            <a:lvl4pPr>
              <a:defRPr>
                <a:solidFill>
                  <a:srgbClr val="717171"/>
                </a:solidFill>
              </a:defRPr>
            </a:lvl4pPr>
          </a:lstStyle>
          <a:p>
            <a:pPr lvl="0"/>
            <a:r>
              <a:rPr lang="en-US" dirty="0"/>
              <a:t>Click to edit Master text styles</a:t>
            </a:r>
          </a:p>
          <a:p>
            <a:pPr lvl="1"/>
            <a:r>
              <a:rPr lang="en-US" dirty="0"/>
              <a:t>First level</a:t>
            </a:r>
          </a:p>
          <a:p>
            <a:pPr lvl="2"/>
            <a:r>
              <a:rPr lang="en-US" dirty="0"/>
              <a:t>Third level</a:t>
            </a:r>
          </a:p>
        </p:txBody>
      </p:sp>
      <p:sp>
        <p:nvSpPr>
          <p:cNvPr id="5" name="SeitePlaz"/>
          <p:cNvSpPr>
            <a:spLocks noGrp="1"/>
          </p:cNvSpPr>
          <p:nvPr>
            <p:ph type="sldNum" sz="quarter" idx="10"/>
            <p:custDataLst>
              <p:tags r:id="rId1"/>
            </p:custDataLst>
          </p:nvPr>
        </p:nvSpPr>
        <p:spPr/>
        <p:txBody>
          <a:bodyPr/>
          <a:lstStyle>
            <a:lvl1pPr>
              <a:defRPr/>
            </a:lvl1pPr>
          </a:lstStyle>
          <a:p>
            <a:fld id="{4ED800E6-C94F-4338-A746-DD1644478189}"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925287438"/>
      </p:ext>
    </p:extLst>
  </p:cSld>
  <p:clrMapOvr>
    <a:masterClrMapping/>
  </p:clrMapOvr>
  <p:hf sldNum="0" hdr="0" ftr="0"/>
</p:sldLayout>
</file>

<file path=ppt/slideLayouts/slideLayout105.xml><?xml version="1.0" encoding="utf-8"?>
<p:sldLayout xmlns:a="http://schemas.openxmlformats.org/drawingml/2006/main" xmlns:r="http://schemas.openxmlformats.org/officeDocument/2006/relationships" xmlns:p="http://schemas.openxmlformats.org/presentationml/2006/main" type="twoColTx" preserve="1">
  <p:cSld name="Titel und zweispaltiger Text (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1" y="1404000"/>
            <a:ext cx="3528392" cy="3456000"/>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z"/>
          <p:cNvSpPr>
            <a:spLocks noGrp="1"/>
          </p:cNvSpPr>
          <p:nvPr>
            <p:ph type="body" sz="half" idx="2"/>
          </p:nvPr>
        </p:nvSpPr>
        <p:spPr>
          <a:xfrm>
            <a:off x="3995936" y="1404000"/>
            <a:ext cx="3528392" cy="3456000"/>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p:txBody>
          <a:bodyPr/>
          <a:lstStyle>
            <a:lvl1pPr>
              <a:defRPr/>
            </a:lvl1pPr>
          </a:lstStyle>
          <a:p>
            <a:fld id="{EA7860CE-35F4-4C19-954A-83850FA77C70}"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276990899"/>
      </p:ext>
    </p:extLst>
  </p:cSld>
  <p:clrMapOvr>
    <a:masterClrMapping/>
  </p:clrMapOvr>
  <p:hf sldNum="0" hdr="0" ftr="0"/>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OverTx" preserve="1">
  <p:cSld name="Titel, zwei Inhalte über Text (2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sz="quarter" idx="1"/>
          </p:nvPr>
        </p:nvSpPr>
        <p:spPr>
          <a:xfrm>
            <a:off x="162001" y="1404000"/>
            <a:ext cx="3524772"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quarter" idx="2"/>
          </p:nvPr>
        </p:nvSpPr>
        <p:spPr>
          <a:xfrm>
            <a:off x="3995936" y="1404000"/>
            <a:ext cx="3524772"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z"/>
          <p:cNvSpPr>
            <a:spLocks noGrp="1"/>
          </p:cNvSpPr>
          <p:nvPr>
            <p:ph type="body" sz="half" idx="3"/>
          </p:nvPr>
        </p:nvSpPr>
        <p:spPr>
          <a:xfrm>
            <a:off x="162000" y="3651870"/>
            <a:ext cx="8820000" cy="1208129"/>
          </a:xfrm>
        </p:spPr>
        <p:txBody>
          <a:bodyPr/>
          <a:lstStyle>
            <a:lvl1pPr marL="0" indent="0">
              <a:buFont typeface="Arial"/>
              <a:buNone/>
              <a:defRPr>
                <a:solidFill>
                  <a:srgbClr val="717171"/>
                </a:solidFill>
              </a:defRPr>
            </a:lvl1pPr>
            <a:lvl2pPr marL="742950" indent="-285750">
              <a:buClr>
                <a:schemeClr val="bg2">
                  <a:lumMod val="75000"/>
                </a:schemeClr>
              </a:buClr>
              <a:buFont typeface="Lucida Grande"/>
              <a:buChar char="-"/>
              <a:defRPr>
                <a:solidFill>
                  <a:srgbClr val="717171"/>
                </a:solidFill>
              </a:defRPr>
            </a:lvl2pPr>
            <a:lvl3pPr marL="1200150" indent="-285750">
              <a:buClr>
                <a:schemeClr val="bg2">
                  <a:lumMod val="75000"/>
                </a:schemeClr>
              </a:buClr>
              <a:buFont typeface="Lucida Grande"/>
              <a:buChar char="-"/>
              <a:defRPr>
                <a:solidFill>
                  <a:srgbClr val="717171"/>
                </a:solidFill>
              </a:defRPr>
            </a:lvl3pPr>
            <a:lvl4pPr marL="1657350" indent="-285750">
              <a:buClr>
                <a:schemeClr val="bg2">
                  <a:lumMod val="75000"/>
                </a:schemeClr>
              </a:buClr>
              <a:buFont typeface="Lucida Grande"/>
              <a:buChar char="-"/>
              <a:defRPr>
                <a:solidFill>
                  <a:srgbClr val="717171"/>
                </a:solidFill>
              </a:defRPr>
            </a:lvl4pPr>
            <a:lvl5pPr marL="2114550" indent="-285750">
              <a:buClr>
                <a:schemeClr val="bg2">
                  <a:lumMod val="75000"/>
                </a:schemeClr>
              </a:buClr>
              <a:buFont typeface="Lucida Grande"/>
              <a:buChar char="-"/>
              <a:defRPr>
                <a:solidFill>
                  <a:srgbClr val="717171"/>
                </a:solidFill>
              </a:defRPr>
            </a:lvl5pPr>
          </a:lstStyle>
          <a:p>
            <a:pPr lvl="0"/>
            <a:r>
              <a:rPr lang="en-US"/>
              <a:t>Click to edit Master text styles</a:t>
            </a:r>
          </a:p>
          <a:p>
            <a:pPr lvl="1"/>
            <a:r>
              <a:rPr lang="en-US"/>
              <a:t>Second level</a:t>
            </a:r>
          </a:p>
          <a:p>
            <a:pPr lvl="2"/>
            <a:r>
              <a:rPr lang="en-US"/>
              <a:t>Third level</a:t>
            </a:r>
          </a:p>
        </p:txBody>
      </p:sp>
      <p:sp>
        <p:nvSpPr>
          <p:cNvPr id="6" name="SeitePlaz"/>
          <p:cNvSpPr>
            <a:spLocks noGrp="1"/>
          </p:cNvSpPr>
          <p:nvPr>
            <p:ph type="sldNum" sz="quarter" idx="10"/>
            <p:custDataLst>
              <p:tags r:id="rId1"/>
            </p:custDataLst>
          </p:nvPr>
        </p:nvSpPr>
        <p:spPr/>
        <p:txBody>
          <a:bodyPr/>
          <a:lstStyle>
            <a:lvl1pPr>
              <a:defRPr/>
            </a:lvl1pPr>
          </a:lstStyle>
          <a:p>
            <a:fld id="{51A53069-2036-4543-8624-95E8EAF584ED}"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625254619"/>
      </p:ext>
    </p:extLst>
  </p:cSld>
  <p:clrMapOvr>
    <a:masterClrMapping/>
  </p:clrMapOvr>
  <p:hf sldNum="0" hdr="0" ftr="0"/>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Media" preserve="1">
  <p:cSld name="Titel, Text und Medienclip (17)">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Medienplatzhalter 3"/>
          <p:cNvSpPr>
            <a:spLocks noGrp="1"/>
          </p:cNvSpPr>
          <p:nvPr>
            <p:ph type="media" sz="half" idx="2"/>
          </p:nvPr>
        </p:nvSpPr>
        <p:spPr>
          <a:xfrm>
            <a:off x="4647628" y="1404000"/>
            <a:ext cx="4334371" cy="3456000"/>
          </a:xfrm>
        </p:spPr>
        <p:txBody>
          <a:bodyPr rtlCol="0">
            <a:normAutofit/>
          </a:bodyPr>
          <a:lstStyle/>
          <a:p>
            <a:pPr lvl="0"/>
            <a:endParaRPr lang="de-DE" noProof="0"/>
          </a:p>
        </p:txBody>
      </p:sp>
      <p:sp>
        <p:nvSpPr>
          <p:cNvPr id="5" name="SeitePlaz"/>
          <p:cNvSpPr>
            <a:spLocks noGrp="1"/>
          </p:cNvSpPr>
          <p:nvPr>
            <p:ph type="sldNum" sz="quarter" idx="10"/>
            <p:custDataLst>
              <p:tags r:id="rId1"/>
            </p:custDataLst>
          </p:nvPr>
        </p:nvSpPr>
        <p:spPr/>
        <p:txBody>
          <a:bodyPr/>
          <a:lstStyle>
            <a:lvl1pPr>
              <a:defRPr/>
            </a:lvl1pPr>
          </a:lstStyle>
          <a:p>
            <a:fld id="{9CC4B357-7689-46E0-8E58-A2751251B084}"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715246687"/>
      </p:ext>
    </p:extLst>
  </p:cSld>
  <p:clrMapOvr>
    <a:masterClrMapping/>
  </p:clrMapOvr>
  <p:hf sldNum="0" hdr="0" ftr="0"/>
</p:sldLayout>
</file>

<file path=ppt/slideLayouts/slideLayout108.xml><?xml version="1.0" encoding="utf-8"?>
<p:sldLayout xmlns:a="http://schemas.openxmlformats.org/drawingml/2006/main" xmlns:r="http://schemas.openxmlformats.org/officeDocument/2006/relationships" xmlns:p="http://schemas.openxmlformats.org/presentationml/2006/main" type="mediaAndTx" preserve="1">
  <p:cSld name="Titel, Medienclip und Text (18)">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Medienplatzhalter 2"/>
          <p:cNvSpPr>
            <a:spLocks noGrp="1"/>
          </p:cNvSpPr>
          <p:nvPr>
            <p:ph type="media" sz="half" idx="1"/>
          </p:nvPr>
        </p:nvSpPr>
        <p:spPr>
          <a:xfrm>
            <a:off x="162000" y="1404000"/>
            <a:ext cx="4334371" cy="3456000"/>
          </a:xfrm>
        </p:spPr>
        <p:txBody>
          <a:bodyPr rtlCol="0">
            <a:normAutofit/>
          </a:bodyPr>
          <a:lstStyle/>
          <a:p>
            <a:pPr lvl="0"/>
            <a:endParaRPr lang="de-DE" noProof="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31A86CE6-5D14-4058-9FDD-94DF9C1CB4DA}"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864648798"/>
      </p:ext>
    </p:extLst>
  </p:cSld>
  <p:clrMapOvr>
    <a:masterClrMapping/>
  </p:clrMapOvr>
  <p:hf sldNum="0" hdr="0" ftr="0"/>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reserve="1">
  <p:cSld name="Titel, Text und ClipArt (9)">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ClipArt-Platzhalter 3"/>
          <p:cNvSpPr>
            <a:spLocks noGrp="1"/>
          </p:cNvSpPr>
          <p:nvPr>
            <p:ph type="clipArt" sz="half" idx="2"/>
          </p:nvPr>
        </p:nvSpPr>
        <p:spPr>
          <a:xfrm>
            <a:off x="4647628" y="1404000"/>
            <a:ext cx="4334371" cy="3456000"/>
          </a:xfrm>
        </p:spPr>
        <p:txBody>
          <a:bodyPr rtlCol="0">
            <a:normAutofit/>
          </a:bodyPr>
          <a:lstStyle/>
          <a:p>
            <a:pPr lvl="0"/>
            <a:endParaRPr lang="de-DE" noProof="0"/>
          </a:p>
        </p:txBody>
      </p:sp>
      <p:sp>
        <p:nvSpPr>
          <p:cNvPr id="5" name="SeitePlaz"/>
          <p:cNvSpPr>
            <a:spLocks noGrp="1"/>
          </p:cNvSpPr>
          <p:nvPr>
            <p:ph type="sldNum" sz="quarter" idx="10"/>
            <p:custDataLst>
              <p:tags r:id="rId1"/>
            </p:custDataLst>
          </p:nvPr>
        </p:nvSpPr>
        <p:spPr/>
        <p:txBody>
          <a:bodyPr/>
          <a:lstStyle>
            <a:lvl1pPr>
              <a:defRPr/>
            </a:lvl1pPr>
          </a:lstStyle>
          <a:p>
            <a:fld id="{58C15368-9BAB-47EF-81B7-52968109ACAE}"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561590846"/>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mediaAndTx" preserve="1">
  <p:cSld name="Titel, Medienclip und Text (18)">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Medienplatzhalter 2"/>
          <p:cNvSpPr>
            <a:spLocks noGrp="1"/>
          </p:cNvSpPr>
          <p:nvPr>
            <p:ph type="media" sz="half" idx="1"/>
          </p:nvPr>
        </p:nvSpPr>
        <p:spPr>
          <a:xfrm>
            <a:off x="162000" y="1404000"/>
            <a:ext cx="4334371" cy="3456000"/>
          </a:xfrm>
        </p:spPr>
        <p:txBody>
          <a:bodyPr rtlCol="0">
            <a:normAutofit/>
          </a:bodyPr>
          <a:lstStyle/>
          <a:p>
            <a:pPr lvl="0"/>
            <a:endParaRPr lang="de-DE" noProof="0" dirty="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42FA1D34-5231-4F7B-9501-8D2A26C0F4C7}"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739569282"/>
      </p:ext>
    </p:extLst>
  </p:cSld>
  <p:clrMapOvr>
    <a:masterClrMapping/>
  </p:clrMapOvr>
  <p:hf sldNum="0" hdr="0" ftr="0"/>
</p:sldLayout>
</file>

<file path=ppt/slideLayouts/slideLayout110.xml><?xml version="1.0" encoding="utf-8"?>
<p:sldLayout xmlns:a="http://schemas.openxmlformats.org/drawingml/2006/main" xmlns:r="http://schemas.openxmlformats.org/officeDocument/2006/relationships" xmlns:p="http://schemas.openxmlformats.org/presentationml/2006/main" type="clipArtAndTx" preserve="1">
  <p:cSld name="Titel, ClipArt und Text (10)">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ClipArt-Platzhalter 2"/>
          <p:cNvSpPr>
            <a:spLocks noGrp="1"/>
          </p:cNvSpPr>
          <p:nvPr>
            <p:ph type="clipArt" sz="half" idx="1"/>
          </p:nvPr>
        </p:nvSpPr>
        <p:spPr>
          <a:xfrm>
            <a:off x="162000" y="1404000"/>
            <a:ext cx="4334371" cy="3456000"/>
          </a:xfrm>
        </p:spPr>
        <p:txBody>
          <a:bodyPr rtlCol="0">
            <a:normAutofit/>
          </a:bodyPr>
          <a:lstStyle/>
          <a:p>
            <a:pPr lvl="0"/>
            <a:endParaRPr lang="de-DE" noProof="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8A0EDCF1-3690-42EB-B270-6C8A1DA33D2C}"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4091267348"/>
      </p:ext>
    </p:extLst>
  </p:cSld>
  <p:clrMapOvr>
    <a:masterClrMapping/>
  </p:clrMapOvr>
  <p:hf sldNum="0" hdr="0" ftr="0"/>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21)">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7628"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7628"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SeitePlaz"/>
          <p:cNvSpPr>
            <a:spLocks noGrp="1"/>
          </p:cNvSpPr>
          <p:nvPr>
            <p:ph type="sldNum" sz="quarter" idx="10"/>
            <p:custDataLst>
              <p:tags r:id="rId1"/>
            </p:custDataLst>
          </p:nvPr>
        </p:nvSpPr>
        <p:spPr/>
        <p:txBody>
          <a:bodyPr/>
          <a:lstStyle>
            <a:lvl1pPr>
              <a:defRPr/>
            </a:lvl1pPr>
          </a:lstStyle>
          <a:p>
            <a:fld id="{FDCEBBB4-4618-47DB-A42A-B7E802AA6D17}"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050920998"/>
      </p:ext>
    </p:extLst>
  </p:cSld>
  <p:clrMapOvr>
    <a:masterClrMapping/>
  </p:clrMapOvr>
  <p:hf sldNum="0" hdr="0" ftr="0"/>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AndTx" preserve="1">
  <p:cSld name="Titel, zwei Inhalte und Text (22)">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quarter" idx="1"/>
          </p:nvPr>
        </p:nvSpPr>
        <p:spPr>
          <a:xfrm>
            <a:off x="162000"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162000"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z"/>
          <p:cNvSpPr>
            <a:spLocks noGrp="1"/>
          </p:cNvSpPr>
          <p:nvPr>
            <p:ph type="body" sz="half" idx="3"/>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SeitePlaz"/>
          <p:cNvSpPr>
            <a:spLocks noGrp="1"/>
          </p:cNvSpPr>
          <p:nvPr>
            <p:ph type="sldNum" sz="quarter" idx="10"/>
            <p:custDataLst>
              <p:tags r:id="rId1"/>
            </p:custDataLst>
          </p:nvPr>
        </p:nvSpPr>
        <p:spPr/>
        <p:txBody>
          <a:bodyPr/>
          <a:lstStyle>
            <a:lvl1pPr>
              <a:defRPr/>
            </a:lvl1pPr>
          </a:lstStyle>
          <a:p>
            <a:fld id="{A8990D89-876F-4EF1-9186-2A4DDDCFD149}"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451499629"/>
      </p:ext>
    </p:extLst>
  </p:cSld>
  <p:clrMapOvr>
    <a:masterClrMapping/>
  </p:clrMapOvr>
  <p:hf sldNum="0" hdr="0" ftr="0"/>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Leer (12)">
    <p:spTree>
      <p:nvGrpSpPr>
        <p:cNvPr id="1" name=""/>
        <p:cNvGrpSpPr/>
        <p:nvPr/>
      </p:nvGrpSpPr>
      <p:grpSpPr>
        <a:xfrm>
          <a:off x="0" y="0"/>
          <a:ext cx="0" cy="0"/>
          <a:chOff x="0" y="0"/>
          <a:chExt cx="0" cy="0"/>
        </a:xfrm>
      </p:grpSpPr>
      <p:sp>
        <p:nvSpPr>
          <p:cNvPr id="2" name="SeitePlaz"/>
          <p:cNvSpPr>
            <a:spLocks noGrp="1"/>
          </p:cNvSpPr>
          <p:nvPr>
            <p:ph type="sldNum" sz="quarter" idx="10"/>
            <p:custDataLst>
              <p:tags r:id="rId1"/>
            </p:custDataLst>
          </p:nvPr>
        </p:nvSpPr>
        <p:spPr/>
        <p:txBody>
          <a:bodyPr/>
          <a:lstStyle>
            <a:lvl1pPr>
              <a:defRPr/>
            </a:lvl1pPr>
          </a:lstStyle>
          <a:p>
            <a:fld id="{5D333C7F-BEFE-406A-8F41-85CD8068239A}" type="slidenum">
              <a:rPr lang="de-DE" altLang="en-US"/>
              <a:pPr/>
              <a:t>‹#›</a:t>
            </a:fld>
            <a:endParaRPr lang="de-DE" altLang="en-US"/>
          </a:p>
        </p:txBody>
      </p:sp>
      <p:sp>
        <p:nvSpPr>
          <p:cNvPr id="3"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4"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026027911"/>
      </p:ext>
    </p:extLst>
  </p:cSld>
  <p:clrMapOvr>
    <a:masterClrMapping/>
  </p:clrMapOvr>
  <p:hf sldNum="0" hdr="0" ftr="0"/>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el und Inhalt (16)">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SeitePlaz"/>
          <p:cNvSpPr>
            <a:spLocks noGrp="1"/>
          </p:cNvSpPr>
          <p:nvPr>
            <p:ph type="sldNum" sz="quarter" idx="10"/>
            <p:custDataLst>
              <p:tags r:id="rId1"/>
            </p:custDataLst>
          </p:nvPr>
        </p:nvSpPr>
        <p:spPr/>
        <p:txBody>
          <a:bodyPr/>
          <a:lstStyle>
            <a:lvl1pPr>
              <a:defRPr/>
            </a:lvl1pPr>
          </a:lstStyle>
          <a:p>
            <a:fld id="{3B6B78B7-0C05-4458-98E3-D2D8538C0673}"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4019557475"/>
      </p:ext>
    </p:extLst>
  </p:cSld>
  <p:clrMapOvr>
    <a:masterClrMapping/>
  </p:clrMapOvr>
  <p:hf sldNum="0" hdr="0" ftr="0"/>
</p:sldLayout>
</file>

<file path=ppt/slideLayouts/slideLayout115.xml><?xml version="1.0" encoding="utf-8"?>
<p:sldLayout xmlns:a="http://schemas.openxmlformats.org/drawingml/2006/main" xmlns:r="http://schemas.openxmlformats.org/officeDocument/2006/relationships" xmlns:p="http://schemas.openxmlformats.org/presentationml/2006/main" type="fourObj" preserve="1">
  <p:cSld name="Titel und vier Inhalte (24)">
    <p:spTree>
      <p:nvGrpSpPr>
        <p:cNvPr id="1" name=""/>
        <p:cNvGrpSpPr/>
        <p:nvPr/>
      </p:nvGrpSpPr>
      <p:grpSpPr>
        <a:xfrm>
          <a:off x="0" y="0"/>
          <a:ext cx="0" cy="0"/>
          <a:chOff x="0" y="0"/>
          <a:chExt cx="0" cy="0"/>
        </a:xfrm>
      </p:grpSpPr>
      <p:sp>
        <p:nvSpPr>
          <p:cNvPr id="2" name="TitelPlaz"/>
          <p:cNvSpPr>
            <a:spLocks noGrp="1"/>
          </p:cNvSpPr>
          <p:nvPr>
            <p:ph type="title" sz="quarter"/>
          </p:nvPr>
        </p:nvSpPr>
        <p:spPr/>
        <p:txBody>
          <a:bodyPr/>
          <a:lstStyle/>
          <a:p>
            <a:r>
              <a:rPr lang="de-DE"/>
              <a:t>Titelmasterformat durch Klicken bearbeiten</a:t>
            </a:r>
          </a:p>
        </p:txBody>
      </p:sp>
      <p:sp>
        <p:nvSpPr>
          <p:cNvPr id="3" name="Inhaltsplatzhalter 2"/>
          <p:cNvSpPr>
            <a:spLocks noGrp="1"/>
          </p:cNvSpPr>
          <p:nvPr>
            <p:ph sz="quarter" idx="1"/>
          </p:nvPr>
        </p:nvSpPr>
        <p:spPr>
          <a:xfrm>
            <a:off x="162000"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162000"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7628"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647628"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SeitePlaz"/>
          <p:cNvSpPr>
            <a:spLocks noGrp="1"/>
          </p:cNvSpPr>
          <p:nvPr>
            <p:ph type="sldNum" sz="quarter" idx="10"/>
            <p:custDataLst>
              <p:tags r:id="rId1"/>
            </p:custDataLst>
          </p:nvPr>
        </p:nvSpPr>
        <p:spPr/>
        <p:txBody>
          <a:bodyPr/>
          <a:lstStyle>
            <a:lvl1pPr>
              <a:defRPr/>
            </a:lvl1pPr>
          </a:lstStyle>
          <a:p>
            <a:fld id="{4E483D4E-4B5D-41E5-AFB3-475D9CCA0B2A}" type="slidenum">
              <a:rPr lang="de-DE" altLang="en-US"/>
              <a:pPr/>
              <a:t>‹#›</a:t>
            </a:fld>
            <a:endParaRPr lang="de-DE" altLang="en-US"/>
          </a:p>
        </p:txBody>
      </p:sp>
      <p:sp>
        <p:nvSpPr>
          <p:cNvPr id="8"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9"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334298007"/>
      </p:ext>
    </p:extLst>
  </p:cSld>
  <p:clrMapOvr>
    <a:masterClrMapping/>
  </p:clrMapOvr>
  <p:hf sldNum="0" hdr="0" ftr="0"/>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reserve="1">
  <p:cSld name="Inhalt (15)">
    <p:spTree>
      <p:nvGrpSpPr>
        <p:cNvPr id="1" name=""/>
        <p:cNvGrpSpPr/>
        <p:nvPr/>
      </p:nvGrpSpPr>
      <p:grpSpPr>
        <a:xfrm>
          <a:off x="0" y="0"/>
          <a:ext cx="0" cy="0"/>
          <a:chOff x="0" y="0"/>
          <a:chExt cx="0" cy="0"/>
        </a:xfrm>
      </p:grpSpPr>
      <p:sp>
        <p:nvSpPr>
          <p:cNvPr id="2" name="Inhaltsplatzhalter 1"/>
          <p:cNvSpPr>
            <a:spLocks noGrp="1"/>
          </p:cNvSpPr>
          <p:nvPr>
            <p:ph/>
          </p:nvPr>
        </p:nvSpPr>
        <p:spPr>
          <a:xfrm>
            <a:off x="162000" y="1404000"/>
            <a:ext cx="8820000"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SeitePlaz"/>
          <p:cNvSpPr>
            <a:spLocks noGrp="1"/>
          </p:cNvSpPr>
          <p:nvPr>
            <p:ph type="sldNum" sz="quarter" idx="10"/>
            <p:custDataLst>
              <p:tags r:id="rId1"/>
            </p:custDataLst>
          </p:nvPr>
        </p:nvSpPr>
        <p:spPr/>
        <p:txBody>
          <a:bodyPr/>
          <a:lstStyle>
            <a:lvl1pPr>
              <a:defRPr/>
            </a:lvl1pPr>
          </a:lstStyle>
          <a:p>
            <a:fld id="{2840B403-C423-4332-9B40-BF3A15980CE3}" type="slidenum">
              <a:rPr lang="de-DE" altLang="en-US"/>
              <a:pPr/>
              <a:t>‹#›</a:t>
            </a:fld>
            <a:endParaRPr lang="de-DE" altLang="en-US"/>
          </a:p>
        </p:txBody>
      </p:sp>
      <p:sp>
        <p:nvSpPr>
          <p:cNvPr id="4"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5"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881216846"/>
      </p:ext>
    </p:extLst>
  </p:cSld>
  <p:clrMapOvr>
    <a:masterClrMapping/>
  </p:clrMapOvr>
  <p:hf sldNum="0" hdr="0" ftr="0"/>
</p:sldLayout>
</file>

<file path=ppt/slideLayouts/slideLayout117.xml><?xml version="1.0" encoding="utf-8"?>
<p:sldLayout xmlns:a="http://schemas.openxmlformats.org/drawingml/2006/main" xmlns:r="http://schemas.openxmlformats.org/officeDocument/2006/relationships" xmlns:p="http://schemas.openxmlformats.org/presentationml/2006/main" type="tbl" preserve="1">
  <p:cSld name="Titel und Tabelle (4)">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abellenplatzhalter 2"/>
          <p:cNvSpPr>
            <a:spLocks noGrp="1"/>
          </p:cNvSpPr>
          <p:nvPr>
            <p:ph type="tbl" idx="1"/>
          </p:nvPr>
        </p:nvSpPr>
        <p:spPr/>
        <p:txBody>
          <a:bodyPr rtlCol="0">
            <a:normAutofit/>
          </a:bodyPr>
          <a:lstStyle/>
          <a:p>
            <a:pPr lvl="0"/>
            <a:endParaRPr lang="de-DE" noProof="0"/>
          </a:p>
        </p:txBody>
      </p:sp>
      <p:sp>
        <p:nvSpPr>
          <p:cNvPr id="4" name="SeitePlaz"/>
          <p:cNvSpPr>
            <a:spLocks noGrp="1"/>
          </p:cNvSpPr>
          <p:nvPr>
            <p:ph type="sldNum" sz="quarter" idx="10"/>
            <p:custDataLst>
              <p:tags r:id="rId1"/>
            </p:custDataLst>
          </p:nvPr>
        </p:nvSpPr>
        <p:spPr/>
        <p:txBody>
          <a:bodyPr/>
          <a:lstStyle>
            <a:lvl1pPr>
              <a:defRPr/>
            </a:lvl1pPr>
          </a:lstStyle>
          <a:p>
            <a:fld id="{432A97DD-19F9-42FF-A91A-F907E3CECC60}"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952510772"/>
      </p:ext>
    </p:extLst>
  </p:cSld>
  <p:clrMapOvr>
    <a:masterClrMapping/>
  </p:clrMapOvr>
  <p:hf sldNum="0" hdr="0" ftr="0"/>
</p:sldLayout>
</file>

<file path=ppt/slideLayouts/slideLayout118.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7)">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SmartArt-Platzhalter 2"/>
          <p:cNvSpPr>
            <a:spLocks noGrp="1"/>
          </p:cNvSpPr>
          <p:nvPr>
            <p:ph type="dgm" idx="1"/>
          </p:nvPr>
        </p:nvSpPr>
        <p:spPr/>
        <p:txBody>
          <a:bodyPr rtlCol="0">
            <a:normAutofit/>
          </a:bodyPr>
          <a:lstStyle/>
          <a:p>
            <a:pPr lvl="0"/>
            <a:endParaRPr lang="de-DE" noProof="0"/>
          </a:p>
        </p:txBody>
      </p:sp>
      <p:sp>
        <p:nvSpPr>
          <p:cNvPr id="4" name="SeitePlaz"/>
          <p:cNvSpPr>
            <a:spLocks noGrp="1"/>
          </p:cNvSpPr>
          <p:nvPr>
            <p:ph type="sldNum" sz="quarter" idx="10"/>
            <p:custDataLst>
              <p:tags r:id="rId1"/>
            </p:custDataLst>
          </p:nvPr>
        </p:nvSpPr>
        <p:spPr/>
        <p:txBody>
          <a:bodyPr/>
          <a:lstStyle>
            <a:lvl1pPr>
              <a:defRPr/>
            </a:lvl1pPr>
          </a:lstStyle>
          <a:p>
            <a:fld id="{6BE60E44-A40A-41E0-B648-7E6FD88878A4}"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255590864"/>
      </p:ext>
    </p:extLst>
  </p:cSld>
  <p:clrMapOvr>
    <a:masterClrMapping/>
  </p:clrMapOvr>
  <p:hf sldNum="0" hdr="0" ftr="0"/>
</p:sldLayout>
</file>

<file path=ppt/slideLayouts/slideLayout119.xml><?xml version="1.0" encoding="utf-8"?>
<p:sldLayout xmlns:a="http://schemas.openxmlformats.org/drawingml/2006/main" xmlns:r="http://schemas.openxmlformats.org/officeDocument/2006/relationships" xmlns:p="http://schemas.openxmlformats.org/presentationml/2006/main" type="chart" preserve="1">
  <p:cSld name="Titel und Diagramm (8)">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Diagrammplatzhalter 2"/>
          <p:cNvSpPr>
            <a:spLocks noGrp="1"/>
          </p:cNvSpPr>
          <p:nvPr>
            <p:ph type="chart" idx="1"/>
          </p:nvPr>
        </p:nvSpPr>
        <p:spPr/>
        <p:txBody>
          <a:bodyPr rtlCol="0">
            <a:normAutofit/>
          </a:bodyPr>
          <a:lstStyle/>
          <a:p>
            <a:pPr lvl="0"/>
            <a:endParaRPr lang="de-DE" noProof="0"/>
          </a:p>
        </p:txBody>
      </p:sp>
      <p:sp>
        <p:nvSpPr>
          <p:cNvPr id="4" name="SeitePlaz"/>
          <p:cNvSpPr>
            <a:spLocks noGrp="1"/>
          </p:cNvSpPr>
          <p:nvPr>
            <p:ph type="sldNum" sz="quarter" idx="10"/>
            <p:custDataLst>
              <p:tags r:id="rId1"/>
            </p:custDataLst>
          </p:nvPr>
        </p:nvSpPr>
        <p:spPr/>
        <p:txBody>
          <a:bodyPr/>
          <a:lstStyle>
            <a:lvl1pPr>
              <a:defRPr/>
            </a:lvl1pPr>
          </a:lstStyle>
          <a:p>
            <a:fld id="{175D6362-221A-4E38-B62A-622B9ECE22F1}"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179193404"/>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el, Text und ClipArt (9)">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ClipArt-Platzhalter 3"/>
          <p:cNvSpPr>
            <a:spLocks noGrp="1"/>
          </p:cNvSpPr>
          <p:nvPr>
            <p:ph type="clipArt" sz="half" idx="2"/>
          </p:nvPr>
        </p:nvSpPr>
        <p:spPr>
          <a:xfrm>
            <a:off x="4647628" y="1404000"/>
            <a:ext cx="4334371" cy="3456000"/>
          </a:xfrm>
        </p:spPr>
        <p:txBody>
          <a:bodyPr rtlCol="0">
            <a:normAutofit/>
          </a:bodyPr>
          <a:lstStyle/>
          <a:p>
            <a:pPr lvl="0"/>
            <a:endParaRPr lang="de-DE" noProof="0" dirty="0"/>
          </a:p>
        </p:txBody>
      </p:sp>
      <p:sp>
        <p:nvSpPr>
          <p:cNvPr id="5" name="SeitePlaz"/>
          <p:cNvSpPr>
            <a:spLocks noGrp="1"/>
          </p:cNvSpPr>
          <p:nvPr>
            <p:ph type="sldNum" sz="quarter" idx="10"/>
            <p:custDataLst>
              <p:tags r:id="rId1"/>
            </p:custDataLst>
          </p:nvPr>
        </p:nvSpPr>
        <p:spPr/>
        <p:txBody>
          <a:bodyPr/>
          <a:lstStyle>
            <a:lvl1pPr>
              <a:defRPr/>
            </a:lvl1pPr>
          </a:lstStyle>
          <a:p>
            <a:fld id="{C807C862-9235-4C14-BE2E-820641A9214D}"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520947254"/>
      </p:ext>
    </p:extLst>
  </p:cSld>
  <p:clrMapOvr>
    <a:masterClrMapping/>
  </p:clrMapOvr>
  <p:hf sldNum="0" hdr="0" ftr="0"/>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Chart" preserve="1">
  <p:cSld name="Titel, Text und Diagramm (5)">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iagrammplatzhalter 3"/>
          <p:cNvSpPr>
            <a:spLocks noGrp="1"/>
          </p:cNvSpPr>
          <p:nvPr>
            <p:ph type="chart" sz="half" idx="2"/>
          </p:nvPr>
        </p:nvSpPr>
        <p:spPr>
          <a:xfrm>
            <a:off x="4647628" y="1404000"/>
            <a:ext cx="4334371" cy="3456000"/>
          </a:xfrm>
        </p:spPr>
        <p:txBody>
          <a:bodyPr rtlCol="0">
            <a:normAutofit/>
          </a:bodyPr>
          <a:lstStyle/>
          <a:p>
            <a:pPr lvl="0"/>
            <a:endParaRPr lang="de-DE" noProof="0"/>
          </a:p>
        </p:txBody>
      </p:sp>
      <p:sp>
        <p:nvSpPr>
          <p:cNvPr id="5" name="SeitePlaz"/>
          <p:cNvSpPr>
            <a:spLocks noGrp="1"/>
          </p:cNvSpPr>
          <p:nvPr>
            <p:ph type="sldNum" sz="quarter" idx="10"/>
            <p:custDataLst>
              <p:tags r:id="rId1"/>
            </p:custDataLst>
          </p:nvPr>
        </p:nvSpPr>
        <p:spPr/>
        <p:txBody>
          <a:bodyPr/>
          <a:lstStyle>
            <a:lvl1pPr>
              <a:defRPr/>
            </a:lvl1pPr>
          </a:lstStyle>
          <a:p>
            <a:fld id="{90EC338C-FC42-4A06-870F-3506347643B2}"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628208282"/>
      </p:ext>
    </p:extLst>
  </p:cSld>
  <p:clrMapOvr>
    <a:masterClrMapping/>
  </p:clrMapOvr>
  <p:hf sldNum="0" hdr="0" ftr="0"/>
</p:sldLayout>
</file>

<file path=ppt/slideLayouts/slideLayout121.xml><?xml version="1.0" encoding="utf-8"?>
<p:sldLayout xmlns:a="http://schemas.openxmlformats.org/drawingml/2006/main" xmlns:r="http://schemas.openxmlformats.org/officeDocument/2006/relationships" xmlns:p="http://schemas.openxmlformats.org/presentationml/2006/main" type="chartAndTx" preserve="1">
  <p:cSld name="Titel, Diagramm und Text (6)">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Diagrammplatzhalter 2"/>
          <p:cNvSpPr>
            <a:spLocks noGrp="1"/>
          </p:cNvSpPr>
          <p:nvPr>
            <p:ph type="chart" sz="half" idx="1"/>
          </p:nvPr>
        </p:nvSpPr>
        <p:spPr>
          <a:xfrm>
            <a:off x="162000" y="1404000"/>
            <a:ext cx="4334371" cy="3456000"/>
          </a:xfrm>
        </p:spPr>
        <p:txBody>
          <a:bodyPr rtlCol="0">
            <a:normAutofit/>
          </a:bodyPr>
          <a:lstStyle/>
          <a:p>
            <a:pPr lvl="0"/>
            <a:endParaRPr lang="de-DE" noProof="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9A8334BD-54A5-4BDA-B0F4-1F1FF36A64B1}"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051551896"/>
      </p:ext>
    </p:extLst>
  </p:cSld>
  <p:clrMapOvr>
    <a:masterClrMapping/>
  </p:clrMapOvr>
  <p:hf sldNum="0" hdr="0" ftr="0"/>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Nur Titel (11)">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dirty="0"/>
              <a:t>Titelmasterformat durch Klicken bearbeiten</a:t>
            </a:r>
          </a:p>
        </p:txBody>
      </p:sp>
      <p:sp>
        <p:nvSpPr>
          <p:cNvPr id="3" name="SeitePlaz"/>
          <p:cNvSpPr>
            <a:spLocks noGrp="1"/>
          </p:cNvSpPr>
          <p:nvPr>
            <p:ph type="sldNum" sz="quarter" idx="10"/>
            <p:custDataLst>
              <p:tags r:id="rId1"/>
            </p:custDataLst>
          </p:nvPr>
        </p:nvSpPr>
        <p:spPr>
          <a:xfrm>
            <a:off x="6777038" y="4986338"/>
            <a:ext cx="720725" cy="114300"/>
          </a:xfrm>
        </p:spPr>
        <p:txBody>
          <a:bodyPr/>
          <a:lstStyle>
            <a:lvl1pPr>
              <a:defRPr/>
            </a:lvl1pPr>
          </a:lstStyle>
          <a:p>
            <a:fld id="{B2094FC5-B503-4AE4-BAEE-B3F7E39AB144}" type="slidenum">
              <a:rPr lang="de-DE" altLang="en-US"/>
              <a:pPr/>
              <a:t>‹#›</a:t>
            </a:fld>
            <a:endParaRPr lang="de-DE" altLang="en-US"/>
          </a:p>
        </p:txBody>
      </p:sp>
      <p:sp>
        <p:nvSpPr>
          <p:cNvPr id="4"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5"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243879975"/>
      </p:ext>
    </p:extLst>
  </p:cSld>
  <p:clrMapOvr>
    <a:masterClrMapping/>
  </p:clrMapOvr>
  <p:hf sldNum="0" hdr="0" ftr="0"/>
</p:sldLayout>
</file>

<file path=ppt/slideLayouts/slideLayout123.xml><?xml version="1.0" encoding="utf-8"?>
<p:sldLayout xmlns:a="http://schemas.openxmlformats.org/drawingml/2006/main" xmlns:r="http://schemas.openxmlformats.org/officeDocument/2006/relationships" xmlns:p="http://schemas.openxmlformats.org/presentationml/2006/main" type="tx" preserve="1">
  <p:cSld name="Titel und Text (2)">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SeitePlaz"/>
          <p:cNvSpPr>
            <a:spLocks noGrp="1"/>
          </p:cNvSpPr>
          <p:nvPr>
            <p:ph type="sldNum" sz="quarter" idx="10"/>
            <p:custDataLst>
              <p:tags r:id="rId1"/>
            </p:custDataLst>
          </p:nvPr>
        </p:nvSpPr>
        <p:spPr>
          <a:xfrm>
            <a:off x="6818313" y="4986338"/>
            <a:ext cx="720725" cy="114300"/>
          </a:xfrm>
        </p:spPr>
        <p:txBody>
          <a:bodyPr/>
          <a:lstStyle>
            <a:lvl1pPr>
              <a:defRPr/>
            </a:lvl1pPr>
          </a:lstStyle>
          <a:p>
            <a:fld id="{47A16120-7D53-4C27-8490-3E27E5C9E2CA}"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403773902"/>
      </p:ext>
    </p:extLst>
  </p:cSld>
  <p:clrMapOvr>
    <a:masterClrMapping/>
  </p:clrMapOvr>
  <p:hf sldNum="0" hdr="0" ftr="0"/>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reserve="1">
  <p:cSld name="Titel, Text und Inhalt (1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1" y="1404000"/>
            <a:ext cx="3528392"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3995936" y="1404000"/>
            <a:ext cx="3528392" cy="3456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a:xfrm>
            <a:off x="6810375" y="4986338"/>
            <a:ext cx="720725" cy="114300"/>
          </a:xfrm>
        </p:spPr>
        <p:txBody>
          <a:bodyPr/>
          <a:lstStyle>
            <a:lvl1pPr>
              <a:defRPr/>
            </a:lvl1pPr>
          </a:lstStyle>
          <a:p>
            <a:fld id="{0B8DF52E-A5FF-4FC0-9A38-EC1DDCC350AC}"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868909027"/>
      </p:ext>
    </p:extLst>
  </p:cSld>
  <p:clrMapOvr>
    <a:masterClrMapping/>
  </p:clrMapOvr>
  <p:hf sldNum="0" hdr="0" ftr="0"/>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x" preserve="1">
  <p:cSld name="Titel, Inhalt und Text (14)">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2001" y="1404000"/>
            <a:ext cx="3524772"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z"/>
          <p:cNvSpPr>
            <a:spLocks noGrp="1"/>
          </p:cNvSpPr>
          <p:nvPr>
            <p:ph type="body" sz="half" idx="2"/>
          </p:nvPr>
        </p:nvSpPr>
        <p:spPr>
          <a:xfrm>
            <a:off x="3995936" y="1404000"/>
            <a:ext cx="3524772" cy="3456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a:xfrm>
            <a:off x="6810375" y="4986338"/>
            <a:ext cx="720725" cy="114300"/>
          </a:xfrm>
        </p:spPr>
        <p:txBody>
          <a:bodyPr/>
          <a:lstStyle>
            <a:lvl1pPr>
              <a:defRPr/>
            </a:lvl1pPr>
          </a:lstStyle>
          <a:p>
            <a:fld id="{A30B226D-2B22-49FA-9217-618B1B0AA84E}"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63381400"/>
      </p:ext>
    </p:extLst>
  </p:cSld>
  <p:clrMapOvr>
    <a:masterClrMapping/>
  </p:clrMapOvr>
  <p:hf sldNum="0" hdr="0" ftr="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el und Text über Inhalt (20)">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7362328" cy="1815822"/>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SeitePlaz"/>
          <p:cNvSpPr>
            <a:spLocks noGrp="1"/>
          </p:cNvSpPr>
          <p:nvPr>
            <p:ph type="sldNum" sz="quarter" idx="10"/>
            <p:custDataLst>
              <p:tags r:id="rId1"/>
            </p:custDataLst>
          </p:nvPr>
        </p:nvSpPr>
        <p:spPr/>
        <p:txBody>
          <a:bodyPr/>
          <a:lstStyle>
            <a:lvl1pPr>
              <a:defRPr/>
            </a:lvl1pPr>
          </a:lstStyle>
          <a:p>
            <a:fld id="{20C51478-6389-411B-8D04-94C466542F0C}"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411024694"/>
      </p:ext>
    </p:extLst>
  </p:cSld>
  <p:clrMapOvr>
    <a:masterClrMapping/>
  </p:clrMapOvr>
  <p:hf sldNum="0" hdr="0" ftr="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el und Inhalt über Text (19)">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2000" y="1404000"/>
            <a:ext cx="7362328"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SeitePlaz"/>
          <p:cNvSpPr>
            <a:spLocks noGrp="1"/>
          </p:cNvSpPr>
          <p:nvPr>
            <p:ph type="sldNum" sz="quarter" idx="10"/>
            <p:custDataLst>
              <p:tags r:id="rId1"/>
            </p:custDataLst>
          </p:nvPr>
        </p:nvSpPr>
        <p:spPr/>
        <p:txBody>
          <a:bodyPr/>
          <a:lstStyle>
            <a:lvl1pPr>
              <a:defRPr/>
            </a:lvl1pPr>
          </a:lstStyle>
          <a:p>
            <a:fld id="{B6880EDA-B750-4192-9475-C8029C4498C7}"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131525961"/>
      </p:ext>
    </p:extLst>
  </p:cSld>
  <p:clrMapOvr>
    <a:masterClrMapping/>
  </p:clrMapOvr>
  <p:hf sldNum="0" hdr="0" ftr="0"/>
</p:sldLayout>
</file>

<file path=ppt/slideLayouts/slideLayout128.xml><?xml version="1.0" encoding="utf-8"?>
<p:sldLayout xmlns:a="http://schemas.openxmlformats.org/drawingml/2006/main" xmlns:r="http://schemas.openxmlformats.org/officeDocument/2006/relationships" xmlns:p="http://schemas.openxmlformats.org/presentationml/2006/main" type="twoColTx" preserve="1">
  <p:cSld name="Titel und zweispaltiger Text (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1" y="1404000"/>
            <a:ext cx="3528392" cy="3456000"/>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z"/>
          <p:cNvSpPr>
            <a:spLocks noGrp="1"/>
          </p:cNvSpPr>
          <p:nvPr>
            <p:ph type="body" sz="half" idx="2"/>
          </p:nvPr>
        </p:nvSpPr>
        <p:spPr>
          <a:xfrm>
            <a:off x="3995936" y="1404000"/>
            <a:ext cx="3528392" cy="3456000"/>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p:txBody>
          <a:bodyPr/>
          <a:lstStyle>
            <a:lvl1pPr>
              <a:defRPr/>
            </a:lvl1pPr>
          </a:lstStyle>
          <a:p>
            <a:fld id="{4B4403C6-9E17-42A9-8520-47C41220B22B}"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985591051"/>
      </p:ext>
    </p:extLst>
  </p:cSld>
  <p:clrMapOvr>
    <a:masterClrMapping/>
  </p:clrMapOvr>
  <p:hf sldNum="0" hdr="0" ftr="0"/>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OverTx" preserve="1">
  <p:cSld name="Titel, zwei Inhalte über Text (2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sz="quarter" idx="1"/>
          </p:nvPr>
        </p:nvSpPr>
        <p:spPr>
          <a:xfrm>
            <a:off x="162001" y="1404000"/>
            <a:ext cx="3524772"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quarter" idx="2"/>
          </p:nvPr>
        </p:nvSpPr>
        <p:spPr>
          <a:xfrm>
            <a:off x="3995936" y="1404000"/>
            <a:ext cx="3524772"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z"/>
          <p:cNvSpPr>
            <a:spLocks noGrp="1"/>
          </p:cNvSpPr>
          <p:nvPr>
            <p:ph type="body" sz="half" idx="3"/>
          </p:nvPr>
        </p:nvSpPr>
        <p:spPr>
          <a:xfrm>
            <a:off x="162000" y="3651870"/>
            <a:ext cx="8820000" cy="1208129"/>
          </a:xfrm>
        </p:spPr>
        <p:txBody>
          <a:bodyPr/>
          <a:lstStyle>
            <a:lvl1pPr marL="0" indent="0">
              <a:buFont typeface="Arial"/>
              <a:buNone/>
              <a:defRPr>
                <a:solidFill>
                  <a:srgbClr val="717171"/>
                </a:solidFill>
              </a:defRPr>
            </a:lvl1pPr>
            <a:lvl2pPr marL="742950" indent="-285750">
              <a:buClr>
                <a:schemeClr val="bg2">
                  <a:lumMod val="75000"/>
                </a:schemeClr>
              </a:buClr>
              <a:buFont typeface="Lucida Grande"/>
              <a:buChar char="-"/>
              <a:defRPr>
                <a:solidFill>
                  <a:srgbClr val="717171"/>
                </a:solidFill>
              </a:defRPr>
            </a:lvl2pPr>
            <a:lvl3pPr marL="1200150" indent="-285750">
              <a:buClr>
                <a:schemeClr val="bg2">
                  <a:lumMod val="75000"/>
                </a:schemeClr>
              </a:buClr>
              <a:buFont typeface="Lucida Grande"/>
              <a:buChar char="-"/>
              <a:defRPr>
                <a:solidFill>
                  <a:srgbClr val="717171"/>
                </a:solidFill>
              </a:defRPr>
            </a:lvl3pPr>
            <a:lvl4pPr marL="1657350" indent="-285750">
              <a:buClr>
                <a:schemeClr val="bg2">
                  <a:lumMod val="75000"/>
                </a:schemeClr>
              </a:buClr>
              <a:buFont typeface="Lucida Grande"/>
              <a:buChar char="-"/>
              <a:defRPr>
                <a:solidFill>
                  <a:srgbClr val="717171"/>
                </a:solidFill>
              </a:defRPr>
            </a:lvl4pPr>
            <a:lvl5pPr marL="2114550" indent="-285750">
              <a:buClr>
                <a:schemeClr val="bg2">
                  <a:lumMod val="75000"/>
                </a:schemeClr>
              </a:buClr>
              <a:buFont typeface="Lucida Grande"/>
              <a:buChar char="-"/>
              <a:defRPr>
                <a:solidFill>
                  <a:srgbClr val="717171"/>
                </a:solidFill>
              </a:defRPr>
            </a:lvl5pPr>
          </a:lstStyle>
          <a:p>
            <a:pPr lvl="0"/>
            <a:r>
              <a:rPr lang="en-US"/>
              <a:t>Click to edit Master text styles</a:t>
            </a:r>
          </a:p>
          <a:p>
            <a:pPr lvl="1"/>
            <a:r>
              <a:rPr lang="en-US"/>
              <a:t>Second level</a:t>
            </a:r>
          </a:p>
          <a:p>
            <a:pPr lvl="2"/>
            <a:r>
              <a:rPr lang="en-US"/>
              <a:t>Third level</a:t>
            </a:r>
          </a:p>
        </p:txBody>
      </p:sp>
      <p:sp>
        <p:nvSpPr>
          <p:cNvPr id="6" name="SeitePlaz"/>
          <p:cNvSpPr>
            <a:spLocks noGrp="1"/>
          </p:cNvSpPr>
          <p:nvPr>
            <p:ph type="sldNum" sz="quarter" idx="10"/>
            <p:custDataLst>
              <p:tags r:id="rId1"/>
            </p:custDataLst>
          </p:nvPr>
        </p:nvSpPr>
        <p:spPr/>
        <p:txBody>
          <a:bodyPr/>
          <a:lstStyle>
            <a:lvl1pPr>
              <a:defRPr/>
            </a:lvl1pPr>
          </a:lstStyle>
          <a:p>
            <a:fld id="{EC432FE7-5D7C-4DD5-B5E6-6C167AD2B3FB}"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725963003"/>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el, ClipArt und Text (10)">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ClipArt-Platzhalter 2"/>
          <p:cNvSpPr>
            <a:spLocks noGrp="1"/>
          </p:cNvSpPr>
          <p:nvPr>
            <p:ph type="clipArt" sz="half" idx="1"/>
          </p:nvPr>
        </p:nvSpPr>
        <p:spPr>
          <a:xfrm>
            <a:off x="162000" y="1404000"/>
            <a:ext cx="4334371" cy="3456000"/>
          </a:xfrm>
        </p:spPr>
        <p:txBody>
          <a:bodyPr rtlCol="0">
            <a:normAutofit/>
          </a:bodyPr>
          <a:lstStyle/>
          <a:p>
            <a:pPr lvl="0"/>
            <a:endParaRPr lang="de-DE" noProof="0" dirty="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DDB08EEA-DE29-4F6A-AAB8-FEC18185D8BE}"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408532059"/>
      </p:ext>
    </p:extLst>
  </p:cSld>
  <p:clrMapOvr>
    <a:masterClrMapping/>
  </p:clrMapOvr>
  <p:hf sldNum="0" hdr="0" ftr="0"/>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Media" preserve="1">
  <p:cSld name="Titel, Text und Medienclip (17)">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Medienplatzhalter 3"/>
          <p:cNvSpPr>
            <a:spLocks noGrp="1"/>
          </p:cNvSpPr>
          <p:nvPr>
            <p:ph type="media" sz="half" idx="2"/>
          </p:nvPr>
        </p:nvSpPr>
        <p:spPr>
          <a:xfrm>
            <a:off x="4647628" y="1404000"/>
            <a:ext cx="4334371" cy="3456000"/>
          </a:xfrm>
        </p:spPr>
        <p:txBody>
          <a:bodyPr rtlCol="0">
            <a:normAutofit/>
          </a:bodyPr>
          <a:lstStyle/>
          <a:p>
            <a:pPr lvl="0"/>
            <a:endParaRPr lang="de-DE" noProof="0" dirty="0"/>
          </a:p>
        </p:txBody>
      </p:sp>
      <p:sp>
        <p:nvSpPr>
          <p:cNvPr id="5" name="SeitePlaz"/>
          <p:cNvSpPr>
            <a:spLocks noGrp="1"/>
          </p:cNvSpPr>
          <p:nvPr>
            <p:ph type="sldNum" sz="quarter" idx="10"/>
            <p:custDataLst>
              <p:tags r:id="rId1"/>
            </p:custDataLst>
          </p:nvPr>
        </p:nvSpPr>
        <p:spPr/>
        <p:txBody>
          <a:bodyPr/>
          <a:lstStyle>
            <a:lvl1pPr>
              <a:defRPr/>
            </a:lvl1pPr>
          </a:lstStyle>
          <a:p>
            <a:fld id="{EBC664DC-3094-4155-9560-72EBA8CFA37A}"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870535091"/>
      </p:ext>
    </p:extLst>
  </p:cSld>
  <p:clrMapOvr>
    <a:masterClrMapping/>
  </p:clrMapOvr>
  <p:hf sldNum="0" hdr="0" ftr="0"/>
</p:sldLayout>
</file>

<file path=ppt/slideLayouts/slideLayout131.xml><?xml version="1.0" encoding="utf-8"?>
<p:sldLayout xmlns:a="http://schemas.openxmlformats.org/drawingml/2006/main" xmlns:r="http://schemas.openxmlformats.org/officeDocument/2006/relationships" xmlns:p="http://schemas.openxmlformats.org/presentationml/2006/main" type="mediaAndTx" preserve="1">
  <p:cSld name="Titel, Medienclip und Text (18)">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Medienplatzhalter 2"/>
          <p:cNvSpPr>
            <a:spLocks noGrp="1"/>
          </p:cNvSpPr>
          <p:nvPr>
            <p:ph type="media" sz="half" idx="1"/>
          </p:nvPr>
        </p:nvSpPr>
        <p:spPr>
          <a:xfrm>
            <a:off x="162000" y="1404000"/>
            <a:ext cx="4334371" cy="3456000"/>
          </a:xfrm>
        </p:spPr>
        <p:txBody>
          <a:bodyPr rtlCol="0">
            <a:normAutofit/>
          </a:bodyPr>
          <a:lstStyle/>
          <a:p>
            <a:pPr lvl="0"/>
            <a:endParaRPr lang="de-DE" noProof="0" dirty="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42FA1D34-5231-4F7B-9501-8D2A26C0F4C7}"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746838582"/>
      </p:ext>
    </p:extLst>
  </p:cSld>
  <p:clrMapOvr>
    <a:masterClrMapping/>
  </p:clrMapOvr>
  <p:hf sldNum="0" hdr="0" ftr="0"/>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ClipArt" preserve="1">
  <p:cSld name="Titel, Text und ClipArt (9)">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ClipArt-Platzhalter 3"/>
          <p:cNvSpPr>
            <a:spLocks noGrp="1"/>
          </p:cNvSpPr>
          <p:nvPr>
            <p:ph type="clipArt" sz="half" idx="2"/>
          </p:nvPr>
        </p:nvSpPr>
        <p:spPr>
          <a:xfrm>
            <a:off x="4647628" y="1404000"/>
            <a:ext cx="4334371" cy="3456000"/>
          </a:xfrm>
        </p:spPr>
        <p:txBody>
          <a:bodyPr rtlCol="0">
            <a:normAutofit/>
          </a:bodyPr>
          <a:lstStyle/>
          <a:p>
            <a:pPr lvl="0"/>
            <a:endParaRPr lang="de-DE" noProof="0" dirty="0"/>
          </a:p>
        </p:txBody>
      </p:sp>
      <p:sp>
        <p:nvSpPr>
          <p:cNvPr id="5" name="SeitePlaz"/>
          <p:cNvSpPr>
            <a:spLocks noGrp="1"/>
          </p:cNvSpPr>
          <p:nvPr>
            <p:ph type="sldNum" sz="quarter" idx="10"/>
            <p:custDataLst>
              <p:tags r:id="rId1"/>
            </p:custDataLst>
          </p:nvPr>
        </p:nvSpPr>
        <p:spPr/>
        <p:txBody>
          <a:bodyPr/>
          <a:lstStyle>
            <a:lvl1pPr>
              <a:defRPr/>
            </a:lvl1pPr>
          </a:lstStyle>
          <a:p>
            <a:fld id="{C807C862-9235-4C14-BE2E-820641A9214D}"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252461877"/>
      </p:ext>
    </p:extLst>
  </p:cSld>
  <p:clrMapOvr>
    <a:masterClrMapping/>
  </p:clrMapOvr>
  <p:hf sldNum="0" hdr="0" ftr="0"/>
</p:sldLayout>
</file>

<file path=ppt/slideLayouts/slideLayout133.xml><?xml version="1.0" encoding="utf-8"?>
<p:sldLayout xmlns:a="http://schemas.openxmlformats.org/drawingml/2006/main" xmlns:r="http://schemas.openxmlformats.org/officeDocument/2006/relationships" xmlns:p="http://schemas.openxmlformats.org/presentationml/2006/main" type="clipArtAndTx" preserve="1">
  <p:cSld name="Titel, ClipArt und Text (10)">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ClipArt-Platzhalter 2"/>
          <p:cNvSpPr>
            <a:spLocks noGrp="1"/>
          </p:cNvSpPr>
          <p:nvPr>
            <p:ph type="clipArt" sz="half" idx="1"/>
          </p:nvPr>
        </p:nvSpPr>
        <p:spPr>
          <a:xfrm>
            <a:off x="162000" y="1404000"/>
            <a:ext cx="4334371" cy="3456000"/>
          </a:xfrm>
        </p:spPr>
        <p:txBody>
          <a:bodyPr rtlCol="0">
            <a:normAutofit/>
          </a:bodyPr>
          <a:lstStyle/>
          <a:p>
            <a:pPr lvl="0"/>
            <a:endParaRPr lang="de-DE" noProof="0" dirty="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DDB08EEA-DE29-4F6A-AAB8-FEC18185D8BE}"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041584754"/>
      </p:ext>
    </p:extLst>
  </p:cSld>
  <p:clrMapOvr>
    <a:masterClrMapping/>
  </p:clrMapOvr>
  <p:hf sldNum="0" hdr="0" ftr="0"/>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21)">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7628"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7628"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SeitePlaz"/>
          <p:cNvSpPr>
            <a:spLocks noGrp="1"/>
          </p:cNvSpPr>
          <p:nvPr>
            <p:ph type="sldNum" sz="quarter" idx="10"/>
            <p:custDataLst>
              <p:tags r:id="rId1"/>
            </p:custDataLst>
          </p:nvPr>
        </p:nvSpPr>
        <p:spPr/>
        <p:txBody>
          <a:bodyPr/>
          <a:lstStyle>
            <a:lvl1pPr>
              <a:defRPr/>
            </a:lvl1pPr>
          </a:lstStyle>
          <a:p>
            <a:fld id="{DA07C2B5-2FB6-47D6-A2FB-1163059CE3DD}"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4182899226"/>
      </p:ext>
    </p:extLst>
  </p:cSld>
  <p:clrMapOvr>
    <a:masterClrMapping/>
  </p:clrMapOvr>
  <p:hf sldNum="0" hdr="0" ftr="0"/>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AndTx" preserve="1">
  <p:cSld name="Titel, zwei Inhalte und Text (22)">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quarter" idx="1"/>
          </p:nvPr>
        </p:nvSpPr>
        <p:spPr>
          <a:xfrm>
            <a:off x="162000"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162000"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z"/>
          <p:cNvSpPr>
            <a:spLocks noGrp="1"/>
          </p:cNvSpPr>
          <p:nvPr>
            <p:ph type="body" sz="half" idx="3"/>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SeitePlaz"/>
          <p:cNvSpPr>
            <a:spLocks noGrp="1"/>
          </p:cNvSpPr>
          <p:nvPr>
            <p:ph type="sldNum" sz="quarter" idx="10"/>
            <p:custDataLst>
              <p:tags r:id="rId1"/>
            </p:custDataLst>
          </p:nvPr>
        </p:nvSpPr>
        <p:spPr/>
        <p:txBody>
          <a:bodyPr/>
          <a:lstStyle>
            <a:lvl1pPr>
              <a:defRPr/>
            </a:lvl1pPr>
          </a:lstStyle>
          <a:p>
            <a:fld id="{A8334394-E4B5-4795-97A1-7019BF30B11F}"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200021650"/>
      </p:ext>
    </p:extLst>
  </p:cSld>
  <p:clrMapOvr>
    <a:masterClrMapping/>
  </p:clrMapOvr>
  <p:hf sldNum="0" hdr="0" ftr="0"/>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Leer (12)">
    <p:spTree>
      <p:nvGrpSpPr>
        <p:cNvPr id="1" name=""/>
        <p:cNvGrpSpPr/>
        <p:nvPr/>
      </p:nvGrpSpPr>
      <p:grpSpPr>
        <a:xfrm>
          <a:off x="0" y="0"/>
          <a:ext cx="0" cy="0"/>
          <a:chOff x="0" y="0"/>
          <a:chExt cx="0" cy="0"/>
        </a:xfrm>
      </p:grpSpPr>
      <p:sp>
        <p:nvSpPr>
          <p:cNvPr id="2" name="SeitePlaz"/>
          <p:cNvSpPr>
            <a:spLocks noGrp="1"/>
          </p:cNvSpPr>
          <p:nvPr>
            <p:ph type="sldNum" sz="quarter" idx="10"/>
            <p:custDataLst>
              <p:tags r:id="rId1"/>
            </p:custDataLst>
          </p:nvPr>
        </p:nvSpPr>
        <p:spPr/>
        <p:txBody>
          <a:bodyPr/>
          <a:lstStyle>
            <a:lvl1pPr>
              <a:defRPr/>
            </a:lvl1pPr>
          </a:lstStyle>
          <a:p>
            <a:fld id="{D0C849BF-C56D-4968-9040-3FA2A0C96CB5}" type="slidenum">
              <a:rPr lang="de-DE" altLang="en-US"/>
              <a:pPr/>
              <a:t>‹#›</a:t>
            </a:fld>
            <a:endParaRPr lang="de-DE" altLang="en-US"/>
          </a:p>
        </p:txBody>
      </p:sp>
      <p:sp>
        <p:nvSpPr>
          <p:cNvPr id="3"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4"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050749670"/>
      </p:ext>
    </p:extLst>
  </p:cSld>
  <p:clrMapOvr>
    <a:masterClrMapping/>
  </p:clrMapOvr>
  <p:hf sldNum="0" hdr="0" ftr="0"/>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el und Inhalt (16)">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SeitePlaz"/>
          <p:cNvSpPr>
            <a:spLocks noGrp="1"/>
          </p:cNvSpPr>
          <p:nvPr>
            <p:ph type="sldNum" sz="quarter" idx="10"/>
            <p:custDataLst>
              <p:tags r:id="rId1"/>
            </p:custDataLst>
          </p:nvPr>
        </p:nvSpPr>
        <p:spPr/>
        <p:txBody>
          <a:bodyPr/>
          <a:lstStyle>
            <a:lvl1pPr>
              <a:defRPr/>
            </a:lvl1pPr>
          </a:lstStyle>
          <a:p>
            <a:fld id="{FAEE928B-0586-4C84-8D73-B0341BE3BFB9}"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403802441"/>
      </p:ext>
    </p:extLst>
  </p:cSld>
  <p:clrMapOvr>
    <a:masterClrMapping/>
  </p:clrMapOvr>
  <p:hf sldNum="0" hdr="0" ftr="0"/>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el und vier Inhalte (24)">
    <p:spTree>
      <p:nvGrpSpPr>
        <p:cNvPr id="1" name=""/>
        <p:cNvGrpSpPr/>
        <p:nvPr/>
      </p:nvGrpSpPr>
      <p:grpSpPr>
        <a:xfrm>
          <a:off x="0" y="0"/>
          <a:ext cx="0" cy="0"/>
          <a:chOff x="0" y="0"/>
          <a:chExt cx="0" cy="0"/>
        </a:xfrm>
      </p:grpSpPr>
      <p:sp>
        <p:nvSpPr>
          <p:cNvPr id="2" name="TitelPlaz"/>
          <p:cNvSpPr>
            <a:spLocks noGrp="1"/>
          </p:cNvSpPr>
          <p:nvPr>
            <p:ph type="title" sz="quarter"/>
          </p:nvPr>
        </p:nvSpPr>
        <p:spPr/>
        <p:txBody>
          <a:bodyPr/>
          <a:lstStyle/>
          <a:p>
            <a:r>
              <a:rPr lang="de-DE"/>
              <a:t>Titelmasterformat durch Klicken bearbeiten</a:t>
            </a:r>
          </a:p>
        </p:txBody>
      </p:sp>
      <p:sp>
        <p:nvSpPr>
          <p:cNvPr id="3" name="Inhaltsplatzhalter 2"/>
          <p:cNvSpPr>
            <a:spLocks noGrp="1"/>
          </p:cNvSpPr>
          <p:nvPr>
            <p:ph sz="quarter" idx="1"/>
          </p:nvPr>
        </p:nvSpPr>
        <p:spPr>
          <a:xfrm>
            <a:off x="162000"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162000"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7628"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647628"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SeitePlaz"/>
          <p:cNvSpPr>
            <a:spLocks noGrp="1"/>
          </p:cNvSpPr>
          <p:nvPr>
            <p:ph type="sldNum" sz="quarter" idx="10"/>
            <p:custDataLst>
              <p:tags r:id="rId1"/>
            </p:custDataLst>
          </p:nvPr>
        </p:nvSpPr>
        <p:spPr/>
        <p:txBody>
          <a:bodyPr/>
          <a:lstStyle>
            <a:lvl1pPr>
              <a:defRPr/>
            </a:lvl1pPr>
          </a:lstStyle>
          <a:p>
            <a:fld id="{6041F72D-7114-4BB0-B21F-AE5BF795CE9C}" type="slidenum">
              <a:rPr lang="de-DE" altLang="en-US"/>
              <a:pPr/>
              <a:t>‹#›</a:t>
            </a:fld>
            <a:endParaRPr lang="de-DE" altLang="en-US"/>
          </a:p>
        </p:txBody>
      </p:sp>
      <p:sp>
        <p:nvSpPr>
          <p:cNvPr id="8"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9"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36246358"/>
      </p:ext>
    </p:extLst>
  </p:cSld>
  <p:clrMapOvr>
    <a:masterClrMapping/>
  </p:clrMapOvr>
  <p:hf sldNum="0" hdr="0" ftr="0"/>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Inhalt (15)">
    <p:spTree>
      <p:nvGrpSpPr>
        <p:cNvPr id="1" name=""/>
        <p:cNvGrpSpPr/>
        <p:nvPr/>
      </p:nvGrpSpPr>
      <p:grpSpPr>
        <a:xfrm>
          <a:off x="0" y="0"/>
          <a:ext cx="0" cy="0"/>
          <a:chOff x="0" y="0"/>
          <a:chExt cx="0" cy="0"/>
        </a:xfrm>
      </p:grpSpPr>
      <p:sp>
        <p:nvSpPr>
          <p:cNvPr id="2" name="Inhaltsplatzhalter 1"/>
          <p:cNvSpPr>
            <a:spLocks noGrp="1"/>
          </p:cNvSpPr>
          <p:nvPr>
            <p:ph/>
          </p:nvPr>
        </p:nvSpPr>
        <p:spPr>
          <a:xfrm>
            <a:off x="162000" y="1404000"/>
            <a:ext cx="8820000"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SeitePlaz"/>
          <p:cNvSpPr>
            <a:spLocks noGrp="1"/>
          </p:cNvSpPr>
          <p:nvPr>
            <p:ph type="sldNum" sz="quarter" idx="10"/>
            <p:custDataLst>
              <p:tags r:id="rId1"/>
            </p:custDataLst>
          </p:nvPr>
        </p:nvSpPr>
        <p:spPr/>
        <p:txBody>
          <a:bodyPr/>
          <a:lstStyle>
            <a:lvl1pPr>
              <a:defRPr/>
            </a:lvl1pPr>
          </a:lstStyle>
          <a:p>
            <a:fld id="{1A43F8FF-810B-4FF7-9A7C-AD651176C7E0}" type="slidenum">
              <a:rPr lang="de-DE" altLang="en-US"/>
              <a:pPr/>
              <a:t>‹#›</a:t>
            </a:fld>
            <a:endParaRPr lang="de-DE" altLang="en-US"/>
          </a:p>
        </p:txBody>
      </p:sp>
      <p:sp>
        <p:nvSpPr>
          <p:cNvPr id="4"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5"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4129697364"/>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21)">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7628"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7628"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SeitePlaz"/>
          <p:cNvSpPr>
            <a:spLocks noGrp="1"/>
          </p:cNvSpPr>
          <p:nvPr>
            <p:ph type="sldNum" sz="quarter" idx="10"/>
            <p:custDataLst>
              <p:tags r:id="rId1"/>
            </p:custDataLst>
          </p:nvPr>
        </p:nvSpPr>
        <p:spPr/>
        <p:txBody>
          <a:bodyPr/>
          <a:lstStyle>
            <a:lvl1pPr>
              <a:defRPr/>
            </a:lvl1pPr>
          </a:lstStyle>
          <a:p>
            <a:fld id="{DA07C2B5-2FB6-47D6-A2FB-1163059CE3DD}"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549998131"/>
      </p:ext>
    </p:extLst>
  </p:cSld>
  <p:clrMapOvr>
    <a:masterClrMapping/>
  </p:clrMapOvr>
  <p:hf sldNum="0" hdr="0" ftr="0"/>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el und Tabelle (4)">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abellenplatzhalter 2"/>
          <p:cNvSpPr>
            <a:spLocks noGrp="1"/>
          </p:cNvSpPr>
          <p:nvPr>
            <p:ph type="tbl" idx="1"/>
          </p:nvPr>
        </p:nvSpPr>
        <p:spPr/>
        <p:txBody>
          <a:bodyPr rtlCol="0">
            <a:normAutofit/>
          </a:bodyPr>
          <a:lstStyle/>
          <a:p>
            <a:pPr lvl="0"/>
            <a:endParaRPr lang="de-DE" noProof="0" dirty="0"/>
          </a:p>
        </p:txBody>
      </p:sp>
      <p:sp>
        <p:nvSpPr>
          <p:cNvPr id="4" name="SeitePlaz"/>
          <p:cNvSpPr>
            <a:spLocks noGrp="1"/>
          </p:cNvSpPr>
          <p:nvPr>
            <p:ph type="sldNum" sz="quarter" idx="10"/>
            <p:custDataLst>
              <p:tags r:id="rId1"/>
            </p:custDataLst>
          </p:nvPr>
        </p:nvSpPr>
        <p:spPr/>
        <p:txBody>
          <a:bodyPr/>
          <a:lstStyle>
            <a:lvl1pPr>
              <a:defRPr/>
            </a:lvl1pPr>
          </a:lstStyle>
          <a:p>
            <a:fld id="{51044D4A-EA7B-4FD6-8ED8-3948A84770B6}"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980407623"/>
      </p:ext>
    </p:extLst>
  </p:cSld>
  <p:clrMapOvr>
    <a:masterClrMapping/>
  </p:clrMapOvr>
  <p:hf sldNum="0" hdr="0" ftr="0"/>
</p:sldLayout>
</file>

<file path=ppt/slideLayouts/slideLayout141.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7)">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SmartArt-Platzhalter 2"/>
          <p:cNvSpPr>
            <a:spLocks noGrp="1"/>
          </p:cNvSpPr>
          <p:nvPr>
            <p:ph type="dgm" idx="1"/>
          </p:nvPr>
        </p:nvSpPr>
        <p:spPr/>
        <p:txBody>
          <a:bodyPr rtlCol="0">
            <a:normAutofit/>
          </a:bodyPr>
          <a:lstStyle/>
          <a:p>
            <a:pPr lvl="0"/>
            <a:endParaRPr lang="de-DE" noProof="0" dirty="0"/>
          </a:p>
        </p:txBody>
      </p:sp>
      <p:sp>
        <p:nvSpPr>
          <p:cNvPr id="4" name="SeitePlaz"/>
          <p:cNvSpPr>
            <a:spLocks noGrp="1"/>
          </p:cNvSpPr>
          <p:nvPr>
            <p:ph type="sldNum" sz="quarter" idx="10"/>
            <p:custDataLst>
              <p:tags r:id="rId1"/>
            </p:custDataLst>
          </p:nvPr>
        </p:nvSpPr>
        <p:spPr/>
        <p:txBody>
          <a:bodyPr/>
          <a:lstStyle>
            <a:lvl1pPr>
              <a:defRPr/>
            </a:lvl1pPr>
          </a:lstStyle>
          <a:p>
            <a:fld id="{9423896C-BE4C-41F0-A815-88B3491C03A3}"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41433724"/>
      </p:ext>
    </p:extLst>
  </p:cSld>
  <p:clrMapOvr>
    <a:masterClrMapping/>
  </p:clrMapOvr>
  <p:hf sldNum="0" hdr="0" ftr="0"/>
</p:sldLayout>
</file>

<file path=ppt/slideLayouts/slideLayout142.xml><?xml version="1.0" encoding="utf-8"?>
<p:sldLayout xmlns:a="http://schemas.openxmlformats.org/drawingml/2006/main" xmlns:r="http://schemas.openxmlformats.org/officeDocument/2006/relationships" xmlns:p="http://schemas.openxmlformats.org/presentationml/2006/main" type="chart" preserve="1">
  <p:cSld name="Titel und Diagramm (8)">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Diagrammplatzhalter 2"/>
          <p:cNvSpPr>
            <a:spLocks noGrp="1"/>
          </p:cNvSpPr>
          <p:nvPr>
            <p:ph type="chart" idx="1"/>
          </p:nvPr>
        </p:nvSpPr>
        <p:spPr/>
        <p:txBody>
          <a:bodyPr rtlCol="0">
            <a:normAutofit/>
          </a:bodyPr>
          <a:lstStyle/>
          <a:p>
            <a:pPr lvl="0"/>
            <a:endParaRPr lang="de-DE" noProof="0" dirty="0"/>
          </a:p>
        </p:txBody>
      </p:sp>
      <p:sp>
        <p:nvSpPr>
          <p:cNvPr id="4" name="SeitePlaz"/>
          <p:cNvSpPr>
            <a:spLocks noGrp="1"/>
          </p:cNvSpPr>
          <p:nvPr>
            <p:ph type="sldNum" sz="quarter" idx="10"/>
            <p:custDataLst>
              <p:tags r:id="rId1"/>
            </p:custDataLst>
          </p:nvPr>
        </p:nvSpPr>
        <p:spPr/>
        <p:txBody>
          <a:bodyPr/>
          <a:lstStyle>
            <a:lvl1pPr>
              <a:defRPr/>
            </a:lvl1pPr>
          </a:lstStyle>
          <a:p>
            <a:fld id="{D6FEC884-9675-438F-9EDC-7FCF5C97AD37}"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402691853"/>
      </p:ext>
    </p:extLst>
  </p:cSld>
  <p:clrMapOvr>
    <a:masterClrMapping/>
  </p:clrMapOvr>
  <p:hf sldNum="0" hdr="0" ftr="0"/>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Chart" preserve="1">
  <p:cSld name="Titel, Text und Diagramm (5)">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iagrammplatzhalter 3"/>
          <p:cNvSpPr>
            <a:spLocks noGrp="1"/>
          </p:cNvSpPr>
          <p:nvPr>
            <p:ph type="chart" sz="half" idx="2"/>
          </p:nvPr>
        </p:nvSpPr>
        <p:spPr>
          <a:xfrm>
            <a:off x="4647628" y="1404000"/>
            <a:ext cx="4334371" cy="3456000"/>
          </a:xfrm>
        </p:spPr>
        <p:txBody>
          <a:bodyPr rtlCol="0">
            <a:normAutofit/>
          </a:bodyPr>
          <a:lstStyle/>
          <a:p>
            <a:pPr lvl="0"/>
            <a:endParaRPr lang="de-DE" noProof="0" dirty="0"/>
          </a:p>
        </p:txBody>
      </p:sp>
      <p:sp>
        <p:nvSpPr>
          <p:cNvPr id="5" name="SeitePlaz"/>
          <p:cNvSpPr>
            <a:spLocks noGrp="1"/>
          </p:cNvSpPr>
          <p:nvPr>
            <p:ph type="sldNum" sz="quarter" idx="10"/>
            <p:custDataLst>
              <p:tags r:id="rId1"/>
            </p:custDataLst>
          </p:nvPr>
        </p:nvSpPr>
        <p:spPr/>
        <p:txBody>
          <a:bodyPr/>
          <a:lstStyle>
            <a:lvl1pPr>
              <a:defRPr/>
            </a:lvl1pPr>
          </a:lstStyle>
          <a:p>
            <a:fld id="{C01A5274-5BCD-4498-A0E3-C49D4FF9BF6F}"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271293400"/>
      </p:ext>
    </p:extLst>
  </p:cSld>
  <p:clrMapOvr>
    <a:masterClrMapping/>
  </p:clrMapOvr>
  <p:hf sldNum="0" hdr="0" ftr="0"/>
</p:sldLayout>
</file>

<file path=ppt/slideLayouts/slideLayout144.xml><?xml version="1.0" encoding="utf-8"?>
<p:sldLayout xmlns:a="http://schemas.openxmlformats.org/drawingml/2006/main" xmlns:r="http://schemas.openxmlformats.org/officeDocument/2006/relationships" xmlns:p="http://schemas.openxmlformats.org/presentationml/2006/main" type="chartAndTx" preserve="1">
  <p:cSld name="Titel, Diagramm und Text (6)">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Diagrammplatzhalter 2"/>
          <p:cNvSpPr>
            <a:spLocks noGrp="1"/>
          </p:cNvSpPr>
          <p:nvPr>
            <p:ph type="chart" sz="half" idx="1"/>
          </p:nvPr>
        </p:nvSpPr>
        <p:spPr>
          <a:xfrm>
            <a:off x="162000" y="1404000"/>
            <a:ext cx="4334371" cy="3456000"/>
          </a:xfrm>
        </p:spPr>
        <p:txBody>
          <a:bodyPr rtlCol="0">
            <a:normAutofit/>
          </a:bodyPr>
          <a:lstStyle/>
          <a:p>
            <a:pPr lvl="0"/>
            <a:endParaRPr lang="de-DE" noProof="0" dirty="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C530D0D7-1624-4AE8-A123-DC23206CD576}"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386298015"/>
      </p:ext>
    </p:extLst>
  </p:cSld>
  <p:clrMapOvr>
    <a:masterClrMapping/>
  </p:clrMapOvr>
  <p:hf sldNum="0" hdr="0" ftr="0"/>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cSld name="Titelfolie (1)">
    <p:spTree>
      <p:nvGrpSpPr>
        <p:cNvPr id="1" name=""/>
        <p:cNvGrpSpPr/>
        <p:nvPr/>
      </p:nvGrpSpPr>
      <p:grpSpPr>
        <a:xfrm>
          <a:off x="0" y="0"/>
          <a:ext cx="0" cy="0"/>
          <a:chOff x="0" y="0"/>
          <a:chExt cx="0" cy="0"/>
        </a:xfrm>
      </p:grpSpPr>
      <p:sp>
        <p:nvSpPr>
          <p:cNvPr id="2" name="TitelPlaz"/>
          <p:cNvSpPr>
            <a:spLocks noGrp="1"/>
          </p:cNvSpPr>
          <p:nvPr>
            <p:ph type="ctrTitle"/>
          </p:nvPr>
        </p:nvSpPr>
        <p:spPr>
          <a:xfrm>
            <a:off x="251520" y="267494"/>
            <a:ext cx="7200800" cy="1152128"/>
          </a:xfrm>
        </p:spPr>
        <p:txBody>
          <a:bodyPr anchor="b"/>
          <a:lstStyle>
            <a:lvl1pPr algn="l">
              <a:lnSpc>
                <a:spcPct val="100000"/>
              </a:lnSpc>
              <a:spcBef>
                <a:spcPct val="110000"/>
              </a:spcBef>
              <a:spcAft>
                <a:spcPct val="110000"/>
              </a:spcAft>
              <a:defRPr sz="3000" b="1" i="0">
                <a:latin typeface="Arial"/>
                <a:cs typeface="Arial"/>
              </a:defRPr>
            </a:lvl1pPr>
          </a:lstStyle>
          <a:p>
            <a:r>
              <a:rPr lang="de-DE" dirty="0"/>
              <a:t>Titelmasterformat durch Klicken bearbeiten</a:t>
            </a:r>
          </a:p>
        </p:txBody>
      </p:sp>
      <p:sp>
        <p:nvSpPr>
          <p:cNvPr id="3" name="TextPlaz"/>
          <p:cNvSpPr>
            <a:spLocks noGrp="1"/>
          </p:cNvSpPr>
          <p:nvPr>
            <p:ph type="subTitle" idx="1"/>
          </p:nvPr>
        </p:nvSpPr>
        <p:spPr>
          <a:xfrm>
            <a:off x="251520" y="1457839"/>
            <a:ext cx="7200800" cy="1005954"/>
          </a:xfrm>
        </p:spPr>
        <p:txBody>
          <a:bodyPr/>
          <a:lstStyle>
            <a:lvl1pPr marL="0" indent="0" algn="l">
              <a:lnSpc>
                <a:spcPct val="100000"/>
              </a:lnSpc>
              <a:spcBef>
                <a:spcPct val="110000"/>
              </a:spcBef>
              <a:spcAft>
                <a:spcPct val="110000"/>
              </a:spcAft>
              <a:buNone/>
              <a:defRPr sz="25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SeitePlaz"/>
          <p:cNvSpPr>
            <a:spLocks noGrp="1"/>
          </p:cNvSpPr>
          <p:nvPr>
            <p:ph type="sldNum" sz="quarter" idx="10"/>
          </p:nvPr>
        </p:nvSpPr>
        <p:spPr>
          <a:xfrm>
            <a:off x="6838950" y="4986338"/>
            <a:ext cx="720725" cy="114300"/>
          </a:xfrm>
        </p:spPr>
        <p:txBody>
          <a:bodyPr/>
          <a:lstStyle>
            <a:lvl1pPr>
              <a:defRPr/>
            </a:lvl1pPr>
          </a:lstStyle>
          <a:p>
            <a:fld id="{EA53E6E2-DA39-4EF7-82F2-5764DEF740BC}" type="slidenum">
              <a:rPr lang="de-DE" altLang="en-US"/>
              <a:pPr/>
              <a:t>‹#›</a:t>
            </a:fld>
            <a:endParaRPr lang="de-DE" altLang="en-US"/>
          </a:p>
        </p:txBody>
      </p:sp>
      <p:sp>
        <p:nvSpPr>
          <p:cNvPr id="5" name="FussPlaz"/>
          <p:cNvSpPr>
            <a:spLocks noGrp="1"/>
          </p:cNvSpPr>
          <p:nvPr>
            <p:ph type="ftr" sz="quarter" idx="11"/>
          </p:nvPr>
        </p:nvSpPr>
        <p:spPr>
          <a:xfrm>
            <a:off x="792163" y="5040313"/>
            <a:ext cx="5399087" cy="71437"/>
          </a:xfrm>
        </p:spPr>
        <p:txBody>
          <a:bodyPr/>
          <a:lstStyle>
            <a:lvl1pPr algn="ctr">
              <a:lnSpc>
                <a:spcPct val="100000"/>
              </a:lnSpc>
              <a:spcBef>
                <a:spcPct val="110000"/>
              </a:spcBef>
              <a:spcAft>
                <a:spcPct val="110000"/>
              </a:spcAft>
              <a:defRPr sz="900" b="0" i="0">
                <a:latin typeface="Arial"/>
              </a:defRPr>
            </a:lvl1pPr>
          </a:lstStyle>
          <a:p>
            <a:pPr>
              <a:defRPr/>
            </a:pPr>
            <a:endParaRPr lang="de-DE"/>
          </a:p>
        </p:txBody>
      </p:sp>
      <p:sp>
        <p:nvSpPr>
          <p:cNvPr id="6" name="DatumPlaz"/>
          <p:cNvSpPr>
            <a:spLocks noGrp="1"/>
          </p:cNvSpPr>
          <p:nvPr>
            <p:ph type="dt" sz="half" idx="12"/>
          </p:nvPr>
        </p:nvSpPr>
        <p:spPr>
          <a:xfrm>
            <a:off x="250825" y="4986338"/>
            <a:ext cx="720725" cy="114300"/>
          </a:xfrm>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148927840"/>
      </p:ext>
    </p:extLst>
  </p:cSld>
  <p:clrMapOvr>
    <a:masterClrMapping/>
  </p:clrMapOvr>
  <p:hf sldNum="0" hdr="0" ftr="0"/>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Nur Titel (11)">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dirty="0"/>
              <a:t>Titelmasterformat durch Klicken bearbeiten</a:t>
            </a:r>
          </a:p>
        </p:txBody>
      </p:sp>
      <p:sp>
        <p:nvSpPr>
          <p:cNvPr id="3" name="SeitePlaz"/>
          <p:cNvSpPr>
            <a:spLocks noGrp="1"/>
          </p:cNvSpPr>
          <p:nvPr>
            <p:ph type="sldNum" sz="quarter" idx="10"/>
            <p:custDataLst>
              <p:tags r:id="rId1"/>
            </p:custDataLst>
          </p:nvPr>
        </p:nvSpPr>
        <p:spPr>
          <a:xfrm>
            <a:off x="6777038" y="4986338"/>
            <a:ext cx="720725" cy="114300"/>
          </a:xfrm>
        </p:spPr>
        <p:txBody>
          <a:bodyPr/>
          <a:lstStyle>
            <a:lvl1pPr>
              <a:defRPr/>
            </a:lvl1pPr>
          </a:lstStyle>
          <a:p>
            <a:fld id="{E1ABDD46-7454-4B16-9709-4BE54263A227}" type="slidenum">
              <a:rPr lang="de-DE" altLang="en-US"/>
              <a:pPr/>
              <a:t>‹#›</a:t>
            </a:fld>
            <a:endParaRPr lang="de-DE" altLang="en-US"/>
          </a:p>
        </p:txBody>
      </p:sp>
      <p:sp>
        <p:nvSpPr>
          <p:cNvPr id="4"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5"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212578300"/>
      </p:ext>
    </p:extLst>
  </p:cSld>
  <p:clrMapOvr>
    <a:masterClrMapping/>
  </p:clrMapOvr>
  <p:hf sldNum="0" hdr="0" ftr="0"/>
</p:sldLayout>
</file>

<file path=ppt/slideLayouts/slideLayout147.xml><?xml version="1.0" encoding="utf-8"?>
<p:sldLayout xmlns:a="http://schemas.openxmlformats.org/drawingml/2006/main" xmlns:r="http://schemas.openxmlformats.org/officeDocument/2006/relationships" xmlns:p="http://schemas.openxmlformats.org/presentationml/2006/main" type="tx" preserve="1">
  <p:cSld name="Titel und Text (2)">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SeitePlaz"/>
          <p:cNvSpPr>
            <a:spLocks noGrp="1"/>
          </p:cNvSpPr>
          <p:nvPr>
            <p:ph type="sldNum" sz="quarter" idx="10"/>
            <p:custDataLst>
              <p:tags r:id="rId1"/>
            </p:custDataLst>
          </p:nvPr>
        </p:nvSpPr>
        <p:spPr>
          <a:xfrm>
            <a:off x="6818313" y="4986338"/>
            <a:ext cx="720725" cy="114300"/>
          </a:xfrm>
        </p:spPr>
        <p:txBody>
          <a:bodyPr/>
          <a:lstStyle>
            <a:lvl1pPr>
              <a:defRPr/>
            </a:lvl1pPr>
          </a:lstStyle>
          <a:p>
            <a:fld id="{3E62E34F-5F1B-47F7-A423-6B00DC8910E9}"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689323244"/>
      </p:ext>
    </p:extLst>
  </p:cSld>
  <p:clrMapOvr>
    <a:masterClrMapping/>
  </p:clrMapOvr>
  <p:hf sldNum="0" hdr="0" ftr="0"/>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Obj" preserve="1">
  <p:cSld name="Titel, Text und Inhalt (1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1" y="1404000"/>
            <a:ext cx="3528392"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3995936" y="1404000"/>
            <a:ext cx="3528392" cy="3456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a:xfrm>
            <a:off x="6810375" y="4986338"/>
            <a:ext cx="720725" cy="114300"/>
          </a:xfrm>
        </p:spPr>
        <p:txBody>
          <a:bodyPr/>
          <a:lstStyle>
            <a:lvl1pPr>
              <a:defRPr/>
            </a:lvl1pPr>
          </a:lstStyle>
          <a:p>
            <a:fld id="{E46F8370-A0E8-4BC5-A3A7-C717D4D1E581}"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4043621804"/>
      </p:ext>
    </p:extLst>
  </p:cSld>
  <p:clrMapOvr>
    <a:masterClrMapping/>
  </p:clrMapOvr>
  <p:hf sldNum="0" hdr="0" ftr="0"/>
</p:sldLayout>
</file>

<file path=ppt/slideLayouts/slideLayout149.xml><?xml version="1.0" encoding="utf-8"?>
<p:sldLayout xmlns:a="http://schemas.openxmlformats.org/drawingml/2006/main" xmlns:r="http://schemas.openxmlformats.org/officeDocument/2006/relationships" xmlns:p="http://schemas.openxmlformats.org/presentationml/2006/main" type="objAndTx" preserve="1">
  <p:cSld name="Titel, Inhalt und Text (14)">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2001" y="1404000"/>
            <a:ext cx="3524772"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z"/>
          <p:cNvSpPr>
            <a:spLocks noGrp="1"/>
          </p:cNvSpPr>
          <p:nvPr>
            <p:ph type="body" sz="half" idx="2"/>
          </p:nvPr>
        </p:nvSpPr>
        <p:spPr>
          <a:xfrm>
            <a:off x="3995936" y="1404000"/>
            <a:ext cx="3524772" cy="3456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a:xfrm>
            <a:off x="6810375" y="4986338"/>
            <a:ext cx="720725" cy="114300"/>
          </a:xfrm>
        </p:spPr>
        <p:txBody>
          <a:bodyPr/>
          <a:lstStyle>
            <a:lvl1pPr>
              <a:defRPr/>
            </a:lvl1pPr>
          </a:lstStyle>
          <a:p>
            <a:fld id="{FEA021F7-E747-4420-BD94-E608FAD406D6}"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011781772"/>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reserve="1">
  <p:cSld name="Titel, zwei Inhalte und Text (22)">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quarter" idx="1"/>
          </p:nvPr>
        </p:nvSpPr>
        <p:spPr>
          <a:xfrm>
            <a:off x="162000"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162000"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z"/>
          <p:cNvSpPr>
            <a:spLocks noGrp="1"/>
          </p:cNvSpPr>
          <p:nvPr>
            <p:ph type="body" sz="half" idx="3"/>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SeitePlaz"/>
          <p:cNvSpPr>
            <a:spLocks noGrp="1"/>
          </p:cNvSpPr>
          <p:nvPr>
            <p:ph type="sldNum" sz="quarter" idx="10"/>
            <p:custDataLst>
              <p:tags r:id="rId1"/>
            </p:custDataLst>
          </p:nvPr>
        </p:nvSpPr>
        <p:spPr/>
        <p:txBody>
          <a:bodyPr/>
          <a:lstStyle>
            <a:lvl1pPr>
              <a:defRPr/>
            </a:lvl1pPr>
          </a:lstStyle>
          <a:p>
            <a:fld id="{A8334394-E4B5-4795-97A1-7019BF30B11F}"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25013748"/>
      </p:ext>
    </p:extLst>
  </p:cSld>
  <p:clrMapOvr>
    <a:masterClrMapping/>
  </p:clrMapOvr>
  <p:hf sldNum="0" hdr="0" ftr="0"/>
</p:sldLayout>
</file>

<file path=ppt/slideLayouts/slideLayout150.xml><?xml version="1.0" encoding="utf-8"?>
<p:sldLayout xmlns:a="http://schemas.openxmlformats.org/drawingml/2006/main" xmlns:r="http://schemas.openxmlformats.org/officeDocument/2006/relationships" xmlns:p="http://schemas.openxmlformats.org/presentationml/2006/main" type="txOverObj" preserve="1">
  <p:cSld name="Titel und Text über Inhalt (20)">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7362328" cy="1815822"/>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162000" y="3795886"/>
            <a:ext cx="7362328" cy="1164322"/>
          </a:xfrm>
        </p:spPr>
        <p:txBody>
          <a:bodyPr/>
          <a:lstStyle>
            <a:lvl1pPr marL="0" indent="0">
              <a:buNone/>
              <a:defRPr sz="1200" b="1">
                <a:solidFill>
                  <a:srgbClr val="717171"/>
                </a:solidFill>
              </a:defRPr>
            </a:lvl1pPr>
            <a:lvl2pPr marL="457200" indent="0">
              <a:buNone/>
              <a:defRPr sz="1200">
                <a:solidFill>
                  <a:srgbClr val="717171"/>
                </a:solidFill>
              </a:defRPr>
            </a:lvl2pPr>
            <a:lvl3pPr marL="914400" indent="0">
              <a:buNone/>
              <a:defRPr sz="1200">
                <a:solidFill>
                  <a:srgbClr val="717171"/>
                </a:solidFill>
              </a:defRPr>
            </a:lvl3pPr>
            <a:lvl4pPr marL="1371600" indent="0">
              <a:buNone/>
              <a:defRPr sz="1200">
                <a:solidFill>
                  <a:srgbClr val="717171"/>
                </a:solidFill>
              </a:defRPr>
            </a:lvl4pPr>
            <a:lvl5pPr marL="1828800" indent="0">
              <a:buNone/>
              <a:defRPr>
                <a:solidFill>
                  <a:srgbClr val="71717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eitePlaz"/>
          <p:cNvSpPr>
            <a:spLocks noGrp="1"/>
          </p:cNvSpPr>
          <p:nvPr>
            <p:ph type="sldNum" sz="quarter" idx="10"/>
            <p:custDataLst>
              <p:tags r:id="rId1"/>
            </p:custDataLst>
          </p:nvPr>
        </p:nvSpPr>
        <p:spPr/>
        <p:txBody>
          <a:bodyPr/>
          <a:lstStyle>
            <a:lvl1pPr>
              <a:defRPr/>
            </a:lvl1pPr>
          </a:lstStyle>
          <a:p>
            <a:fld id="{05F21951-3B85-4BFE-85C2-4D72DEBFE2FC}"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877181840"/>
      </p:ext>
    </p:extLst>
  </p:cSld>
  <p:clrMapOvr>
    <a:masterClrMapping/>
  </p:clrMapOvr>
  <p:hf sldNum="0" hdr="0" ftr="0"/>
</p:sldLayout>
</file>

<file path=ppt/slideLayouts/slideLayout151.xml><?xml version="1.0" encoding="utf-8"?>
<p:sldLayout xmlns:a="http://schemas.openxmlformats.org/drawingml/2006/main" xmlns:r="http://schemas.openxmlformats.org/officeDocument/2006/relationships" xmlns:p="http://schemas.openxmlformats.org/presentationml/2006/main" type="objOverTx" preserve="1">
  <p:cSld name="Titel und Inhalt über Text (19)">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2000" y="1404000"/>
            <a:ext cx="7362328"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z"/>
          <p:cNvSpPr>
            <a:spLocks noGrp="1"/>
          </p:cNvSpPr>
          <p:nvPr>
            <p:ph type="body" sz="half" idx="2"/>
          </p:nvPr>
        </p:nvSpPr>
        <p:spPr>
          <a:xfrm>
            <a:off x="162000" y="4011910"/>
            <a:ext cx="7362328" cy="848089"/>
          </a:xfrm>
        </p:spPr>
        <p:txBody>
          <a:bodyPr/>
          <a:lstStyle>
            <a:lvl1pPr marL="0" indent="0">
              <a:buNone/>
              <a:defRPr sz="1200" b="1">
                <a:solidFill>
                  <a:srgbClr val="939598"/>
                </a:solidFill>
              </a:defRPr>
            </a:lvl1pPr>
            <a:lvl2pPr marL="0" indent="0">
              <a:spcAft>
                <a:spcPts val="720"/>
              </a:spcAft>
              <a:buClr>
                <a:schemeClr val="bg2">
                  <a:lumMod val="75000"/>
                </a:schemeClr>
              </a:buClr>
              <a:buFont typeface="Lucida Grande"/>
              <a:buNone/>
              <a:defRPr sz="1200">
                <a:solidFill>
                  <a:srgbClr val="939598"/>
                </a:solidFill>
              </a:defRPr>
            </a:lvl2pPr>
            <a:lvl3pPr marL="171450" indent="-171450">
              <a:spcAft>
                <a:spcPts val="720"/>
              </a:spcAft>
              <a:buClr>
                <a:schemeClr val="bg2">
                  <a:lumMod val="75000"/>
                </a:schemeClr>
              </a:buClr>
              <a:buFont typeface="Arial"/>
              <a:buChar char="•"/>
              <a:defRPr sz="1200">
                <a:solidFill>
                  <a:srgbClr val="939598"/>
                </a:solidFill>
              </a:defRPr>
            </a:lvl3pPr>
            <a:lvl4pPr>
              <a:defRPr>
                <a:solidFill>
                  <a:srgbClr val="717171"/>
                </a:solidFill>
              </a:defRPr>
            </a:lvl4pPr>
          </a:lstStyle>
          <a:p>
            <a:pPr lvl="0"/>
            <a:r>
              <a:rPr lang="en-US" dirty="0"/>
              <a:t>Click to edit Master text styles</a:t>
            </a:r>
          </a:p>
          <a:p>
            <a:pPr lvl="1"/>
            <a:r>
              <a:rPr lang="en-US" dirty="0"/>
              <a:t>First level</a:t>
            </a:r>
          </a:p>
          <a:p>
            <a:pPr lvl="2"/>
            <a:r>
              <a:rPr lang="en-US" dirty="0"/>
              <a:t>Third level</a:t>
            </a:r>
          </a:p>
        </p:txBody>
      </p:sp>
      <p:sp>
        <p:nvSpPr>
          <p:cNvPr id="5" name="SeitePlaz"/>
          <p:cNvSpPr>
            <a:spLocks noGrp="1"/>
          </p:cNvSpPr>
          <p:nvPr>
            <p:ph type="sldNum" sz="quarter" idx="10"/>
            <p:custDataLst>
              <p:tags r:id="rId1"/>
            </p:custDataLst>
          </p:nvPr>
        </p:nvSpPr>
        <p:spPr/>
        <p:txBody>
          <a:bodyPr/>
          <a:lstStyle>
            <a:lvl1pPr>
              <a:defRPr/>
            </a:lvl1pPr>
          </a:lstStyle>
          <a:p>
            <a:fld id="{442FC8FB-BCCB-4F35-8388-98B7985A0D40}"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42840844"/>
      </p:ext>
    </p:extLst>
  </p:cSld>
  <p:clrMapOvr>
    <a:masterClrMapping/>
  </p:clrMapOvr>
  <p:hf sldNum="0" hdr="0" ftr="0"/>
</p:sldLayout>
</file>

<file path=ppt/slideLayouts/slideLayout152.xml><?xml version="1.0" encoding="utf-8"?>
<p:sldLayout xmlns:a="http://schemas.openxmlformats.org/drawingml/2006/main" xmlns:r="http://schemas.openxmlformats.org/officeDocument/2006/relationships" xmlns:p="http://schemas.openxmlformats.org/presentationml/2006/main" type="twoColTx" preserve="1">
  <p:cSld name="Titel und zweispaltiger Text (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1" y="1404000"/>
            <a:ext cx="3528392" cy="3456000"/>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z"/>
          <p:cNvSpPr>
            <a:spLocks noGrp="1"/>
          </p:cNvSpPr>
          <p:nvPr>
            <p:ph type="body" sz="half" idx="2"/>
          </p:nvPr>
        </p:nvSpPr>
        <p:spPr>
          <a:xfrm>
            <a:off x="3995936" y="1404000"/>
            <a:ext cx="3528392" cy="3456000"/>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p:txBody>
          <a:bodyPr/>
          <a:lstStyle>
            <a:lvl1pPr>
              <a:defRPr/>
            </a:lvl1pPr>
          </a:lstStyle>
          <a:p>
            <a:fld id="{966DA0C7-6569-4AB1-ACC4-7D7560F46BCE}"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71921556"/>
      </p:ext>
    </p:extLst>
  </p:cSld>
  <p:clrMapOvr>
    <a:masterClrMapping/>
  </p:clrMapOvr>
  <p:hf sldNum="0" hdr="0" ftr="0"/>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OverTx" preserve="1">
  <p:cSld name="Titel, zwei Inhalte über Text (2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sz="quarter" idx="1"/>
          </p:nvPr>
        </p:nvSpPr>
        <p:spPr>
          <a:xfrm>
            <a:off x="162001" y="1404000"/>
            <a:ext cx="3524772"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quarter" idx="2"/>
          </p:nvPr>
        </p:nvSpPr>
        <p:spPr>
          <a:xfrm>
            <a:off x="3995936" y="1404000"/>
            <a:ext cx="3524772"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z"/>
          <p:cNvSpPr>
            <a:spLocks noGrp="1"/>
          </p:cNvSpPr>
          <p:nvPr>
            <p:ph type="body" sz="half" idx="3"/>
          </p:nvPr>
        </p:nvSpPr>
        <p:spPr>
          <a:xfrm>
            <a:off x="162000" y="3651870"/>
            <a:ext cx="8820000" cy="1208129"/>
          </a:xfrm>
        </p:spPr>
        <p:txBody>
          <a:bodyPr/>
          <a:lstStyle>
            <a:lvl1pPr marL="0" indent="0">
              <a:buFont typeface="Arial"/>
              <a:buNone/>
              <a:defRPr>
                <a:solidFill>
                  <a:srgbClr val="717171"/>
                </a:solidFill>
              </a:defRPr>
            </a:lvl1pPr>
            <a:lvl2pPr marL="742950" indent="-285750">
              <a:buClr>
                <a:schemeClr val="bg2">
                  <a:lumMod val="75000"/>
                </a:schemeClr>
              </a:buClr>
              <a:buFont typeface="Lucida Grande"/>
              <a:buChar char="-"/>
              <a:defRPr>
                <a:solidFill>
                  <a:srgbClr val="717171"/>
                </a:solidFill>
              </a:defRPr>
            </a:lvl2pPr>
            <a:lvl3pPr marL="1200150" indent="-285750">
              <a:buClr>
                <a:schemeClr val="bg2">
                  <a:lumMod val="75000"/>
                </a:schemeClr>
              </a:buClr>
              <a:buFont typeface="Lucida Grande"/>
              <a:buChar char="-"/>
              <a:defRPr>
                <a:solidFill>
                  <a:srgbClr val="717171"/>
                </a:solidFill>
              </a:defRPr>
            </a:lvl3pPr>
            <a:lvl4pPr marL="1657350" indent="-285750">
              <a:buClr>
                <a:schemeClr val="bg2">
                  <a:lumMod val="75000"/>
                </a:schemeClr>
              </a:buClr>
              <a:buFont typeface="Lucida Grande"/>
              <a:buChar char="-"/>
              <a:defRPr>
                <a:solidFill>
                  <a:srgbClr val="717171"/>
                </a:solidFill>
              </a:defRPr>
            </a:lvl4pPr>
            <a:lvl5pPr marL="2114550" indent="-285750">
              <a:buClr>
                <a:schemeClr val="bg2">
                  <a:lumMod val="75000"/>
                </a:schemeClr>
              </a:buClr>
              <a:buFont typeface="Lucida Grande"/>
              <a:buChar char="-"/>
              <a:defRPr>
                <a:solidFill>
                  <a:srgbClr val="717171"/>
                </a:solidFill>
              </a:defRPr>
            </a:lvl5pPr>
          </a:lstStyle>
          <a:p>
            <a:pPr lvl="0"/>
            <a:r>
              <a:rPr lang="en-US"/>
              <a:t>Click to edit Master text styles</a:t>
            </a:r>
          </a:p>
          <a:p>
            <a:pPr lvl="1"/>
            <a:r>
              <a:rPr lang="en-US"/>
              <a:t>Second level</a:t>
            </a:r>
          </a:p>
          <a:p>
            <a:pPr lvl="2"/>
            <a:r>
              <a:rPr lang="en-US"/>
              <a:t>Third level</a:t>
            </a:r>
          </a:p>
        </p:txBody>
      </p:sp>
      <p:sp>
        <p:nvSpPr>
          <p:cNvPr id="6" name="SeitePlaz"/>
          <p:cNvSpPr>
            <a:spLocks noGrp="1"/>
          </p:cNvSpPr>
          <p:nvPr>
            <p:ph type="sldNum" sz="quarter" idx="10"/>
            <p:custDataLst>
              <p:tags r:id="rId1"/>
            </p:custDataLst>
          </p:nvPr>
        </p:nvSpPr>
        <p:spPr/>
        <p:txBody>
          <a:bodyPr/>
          <a:lstStyle>
            <a:lvl1pPr>
              <a:defRPr/>
            </a:lvl1pPr>
          </a:lstStyle>
          <a:p>
            <a:fld id="{897119F9-A56B-44D3-9346-4A7F4E425E60}"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506168094"/>
      </p:ext>
    </p:extLst>
  </p:cSld>
  <p:clrMapOvr>
    <a:masterClrMapping/>
  </p:clrMapOvr>
  <p:hf sldNum="0" hdr="0" ftr="0"/>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Media" preserve="1">
  <p:cSld name="Titel, Text und Medienclip (17)">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Medienplatzhalter 3"/>
          <p:cNvSpPr>
            <a:spLocks noGrp="1"/>
          </p:cNvSpPr>
          <p:nvPr>
            <p:ph type="media" sz="half" idx="2"/>
          </p:nvPr>
        </p:nvSpPr>
        <p:spPr>
          <a:xfrm>
            <a:off x="4647628" y="1404000"/>
            <a:ext cx="4334371" cy="3456000"/>
          </a:xfrm>
        </p:spPr>
        <p:txBody>
          <a:bodyPr rtlCol="0">
            <a:normAutofit/>
          </a:bodyPr>
          <a:lstStyle/>
          <a:p>
            <a:pPr lvl="0"/>
            <a:endParaRPr lang="de-DE" noProof="0"/>
          </a:p>
        </p:txBody>
      </p:sp>
      <p:sp>
        <p:nvSpPr>
          <p:cNvPr id="5" name="SeitePlaz"/>
          <p:cNvSpPr>
            <a:spLocks noGrp="1"/>
          </p:cNvSpPr>
          <p:nvPr>
            <p:ph type="sldNum" sz="quarter" idx="10"/>
            <p:custDataLst>
              <p:tags r:id="rId1"/>
            </p:custDataLst>
          </p:nvPr>
        </p:nvSpPr>
        <p:spPr/>
        <p:txBody>
          <a:bodyPr/>
          <a:lstStyle>
            <a:lvl1pPr>
              <a:defRPr/>
            </a:lvl1pPr>
          </a:lstStyle>
          <a:p>
            <a:fld id="{0C611C41-2DEE-4D22-9205-4199BDB29387}"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087890117"/>
      </p:ext>
    </p:extLst>
  </p:cSld>
  <p:clrMapOvr>
    <a:masterClrMapping/>
  </p:clrMapOvr>
  <p:hf sldNum="0" hdr="0" ftr="0"/>
</p:sldLayout>
</file>

<file path=ppt/slideLayouts/slideLayout155.xml><?xml version="1.0" encoding="utf-8"?>
<p:sldLayout xmlns:a="http://schemas.openxmlformats.org/drawingml/2006/main" xmlns:r="http://schemas.openxmlformats.org/officeDocument/2006/relationships" xmlns:p="http://schemas.openxmlformats.org/presentationml/2006/main" type="mediaAndTx" preserve="1">
  <p:cSld name="Titel, Medienclip und Text (18)">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Medienplatzhalter 2"/>
          <p:cNvSpPr>
            <a:spLocks noGrp="1"/>
          </p:cNvSpPr>
          <p:nvPr>
            <p:ph type="media" sz="half" idx="1"/>
          </p:nvPr>
        </p:nvSpPr>
        <p:spPr>
          <a:xfrm>
            <a:off x="162000" y="1404000"/>
            <a:ext cx="4334371" cy="3456000"/>
          </a:xfrm>
        </p:spPr>
        <p:txBody>
          <a:bodyPr rtlCol="0">
            <a:normAutofit/>
          </a:bodyPr>
          <a:lstStyle/>
          <a:p>
            <a:pPr lvl="0"/>
            <a:endParaRPr lang="de-DE" noProof="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A8757EAC-A272-4F72-80EE-3B91073248E1}"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231172563"/>
      </p:ext>
    </p:extLst>
  </p:cSld>
  <p:clrMapOvr>
    <a:masterClrMapping/>
  </p:clrMapOvr>
  <p:hf sldNum="0" hdr="0" ftr="0"/>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ClipArt" preserve="1">
  <p:cSld name="Titel, Text und ClipArt (9)">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ClipArt-Platzhalter 3"/>
          <p:cNvSpPr>
            <a:spLocks noGrp="1"/>
          </p:cNvSpPr>
          <p:nvPr>
            <p:ph type="clipArt" sz="half" idx="2"/>
          </p:nvPr>
        </p:nvSpPr>
        <p:spPr>
          <a:xfrm>
            <a:off x="4647628" y="1404000"/>
            <a:ext cx="4334371" cy="3456000"/>
          </a:xfrm>
        </p:spPr>
        <p:txBody>
          <a:bodyPr rtlCol="0">
            <a:normAutofit/>
          </a:bodyPr>
          <a:lstStyle/>
          <a:p>
            <a:pPr lvl="0"/>
            <a:endParaRPr lang="de-DE" noProof="0"/>
          </a:p>
        </p:txBody>
      </p:sp>
      <p:sp>
        <p:nvSpPr>
          <p:cNvPr id="5" name="SeitePlaz"/>
          <p:cNvSpPr>
            <a:spLocks noGrp="1"/>
          </p:cNvSpPr>
          <p:nvPr>
            <p:ph type="sldNum" sz="quarter" idx="10"/>
            <p:custDataLst>
              <p:tags r:id="rId1"/>
            </p:custDataLst>
          </p:nvPr>
        </p:nvSpPr>
        <p:spPr/>
        <p:txBody>
          <a:bodyPr/>
          <a:lstStyle>
            <a:lvl1pPr>
              <a:defRPr/>
            </a:lvl1pPr>
          </a:lstStyle>
          <a:p>
            <a:fld id="{AC56B050-747E-4BA8-AB2D-F673070B2E18}"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46705250"/>
      </p:ext>
    </p:extLst>
  </p:cSld>
  <p:clrMapOvr>
    <a:masterClrMapping/>
  </p:clrMapOvr>
  <p:hf sldNum="0" hdr="0" ftr="0"/>
</p:sldLayout>
</file>

<file path=ppt/slideLayouts/slideLayout157.xml><?xml version="1.0" encoding="utf-8"?>
<p:sldLayout xmlns:a="http://schemas.openxmlformats.org/drawingml/2006/main" xmlns:r="http://schemas.openxmlformats.org/officeDocument/2006/relationships" xmlns:p="http://schemas.openxmlformats.org/presentationml/2006/main" type="clipArtAndTx" preserve="1">
  <p:cSld name="Titel, ClipArt und Text (10)">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ClipArt-Platzhalter 2"/>
          <p:cNvSpPr>
            <a:spLocks noGrp="1"/>
          </p:cNvSpPr>
          <p:nvPr>
            <p:ph type="clipArt" sz="half" idx="1"/>
          </p:nvPr>
        </p:nvSpPr>
        <p:spPr>
          <a:xfrm>
            <a:off x="162000" y="1404000"/>
            <a:ext cx="4334371" cy="3456000"/>
          </a:xfrm>
        </p:spPr>
        <p:txBody>
          <a:bodyPr rtlCol="0">
            <a:normAutofit/>
          </a:bodyPr>
          <a:lstStyle/>
          <a:p>
            <a:pPr lvl="0"/>
            <a:endParaRPr lang="de-DE" noProof="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6884B3D4-4A13-47C7-BDAB-177403947305}"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384823398"/>
      </p:ext>
    </p:extLst>
  </p:cSld>
  <p:clrMapOvr>
    <a:masterClrMapping/>
  </p:clrMapOvr>
  <p:hf sldNum="0" hdr="0" ftr="0"/>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21)">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7628"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7628"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SeitePlaz"/>
          <p:cNvSpPr>
            <a:spLocks noGrp="1"/>
          </p:cNvSpPr>
          <p:nvPr>
            <p:ph type="sldNum" sz="quarter" idx="10"/>
            <p:custDataLst>
              <p:tags r:id="rId1"/>
            </p:custDataLst>
          </p:nvPr>
        </p:nvSpPr>
        <p:spPr/>
        <p:txBody>
          <a:bodyPr/>
          <a:lstStyle>
            <a:lvl1pPr>
              <a:defRPr/>
            </a:lvl1pPr>
          </a:lstStyle>
          <a:p>
            <a:fld id="{C89EAC83-37BA-46EB-9AC1-AB406EC90E8C}"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351342369"/>
      </p:ext>
    </p:extLst>
  </p:cSld>
  <p:clrMapOvr>
    <a:masterClrMapping/>
  </p:clrMapOvr>
  <p:hf sldNum="0" hdr="0" ftr="0"/>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AndTx" preserve="1">
  <p:cSld name="Titel, zwei Inhalte und Text (22)">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quarter" idx="1"/>
          </p:nvPr>
        </p:nvSpPr>
        <p:spPr>
          <a:xfrm>
            <a:off x="162000"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162000"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z"/>
          <p:cNvSpPr>
            <a:spLocks noGrp="1"/>
          </p:cNvSpPr>
          <p:nvPr>
            <p:ph type="body" sz="half" idx="3"/>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SeitePlaz"/>
          <p:cNvSpPr>
            <a:spLocks noGrp="1"/>
          </p:cNvSpPr>
          <p:nvPr>
            <p:ph type="sldNum" sz="quarter" idx="10"/>
            <p:custDataLst>
              <p:tags r:id="rId1"/>
            </p:custDataLst>
          </p:nvPr>
        </p:nvSpPr>
        <p:spPr/>
        <p:txBody>
          <a:bodyPr/>
          <a:lstStyle>
            <a:lvl1pPr>
              <a:defRPr/>
            </a:lvl1pPr>
          </a:lstStyle>
          <a:p>
            <a:fld id="{CE918B2B-4354-42DF-9516-E99611B62CDF}"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968558868"/>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12)">
    <p:spTree>
      <p:nvGrpSpPr>
        <p:cNvPr id="1" name=""/>
        <p:cNvGrpSpPr/>
        <p:nvPr/>
      </p:nvGrpSpPr>
      <p:grpSpPr>
        <a:xfrm>
          <a:off x="0" y="0"/>
          <a:ext cx="0" cy="0"/>
          <a:chOff x="0" y="0"/>
          <a:chExt cx="0" cy="0"/>
        </a:xfrm>
      </p:grpSpPr>
      <p:sp>
        <p:nvSpPr>
          <p:cNvPr id="2" name="SeitePlaz"/>
          <p:cNvSpPr>
            <a:spLocks noGrp="1"/>
          </p:cNvSpPr>
          <p:nvPr>
            <p:ph type="sldNum" sz="quarter" idx="10"/>
            <p:custDataLst>
              <p:tags r:id="rId1"/>
            </p:custDataLst>
          </p:nvPr>
        </p:nvSpPr>
        <p:spPr/>
        <p:txBody>
          <a:bodyPr/>
          <a:lstStyle>
            <a:lvl1pPr>
              <a:defRPr/>
            </a:lvl1pPr>
          </a:lstStyle>
          <a:p>
            <a:fld id="{D0C849BF-C56D-4968-9040-3FA2A0C96CB5}" type="slidenum">
              <a:rPr lang="de-DE" altLang="en-US"/>
              <a:pPr/>
              <a:t>‹#›</a:t>
            </a:fld>
            <a:endParaRPr lang="de-DE" altLang="en-US"/>
          </a:p>
        </p:txBody>
      </p:sp>
      <p:sp>
        <p:nvSpPr>
          <p:cNvPr id="3"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4"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594057418"/>
      </p:ext>
    </p:extLst>
  </p:cSld>
  <p:clrMapOvr>
    <a:masterClrMapping/>
  </p:clrMapOvr>
  <p:hf sldNum="0" hdr="0" ftr="0"/>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Leer (12)">
    <p:spTree>
      <p:nvGrpSpPr>
        <p:cNvPr id="1" name=""/>
        <p:cNvGrpSpPr/>
        <p:nvPr/>
      </p:nvGrpSpPr>
      <p:grpSpPr>
        <a:xfrm>
          <a:off x="0" y="0"/>
          <a:ext cx="0" cy="0"/>
          <a:chOff x="0" y="0"/>
          <a:chExt cx="0" cy="0"/>
        </a:xfrm>
      </p:grpSpPr>
      <p:sp>
        <p:nvSpPr>
          <p:cNvPr id="2" name="SeitePlaz"/>
          <p:cNvSpPr>
            <a:spLocks noGrp="1"/>
          </p:cNvSpPr>
          <p:nvPr>
            <p:ph type="sldNum" sz="quarter" idx="10"/>
            <p:custDataLst>
              <p:tags r:id="rId1"/>
            </p:custDataLst>
          </p:nvPr>
        </p:nvSpPr>
        <p:spPr/>
        <p:txBody>
          <a:bodyPr/>
          <a:lstStyle>
            <a:lvl1pPr>
              <a:defRPr/>
            </a:lvl1pPr>
          </a:lstStyle>
          <a:p>
            <a:fld id="{41893EC9-709F-4911-B163-6716B600BC3C}" type="slidenum">
              <a:rPr lang="de-DE" altLang="en-US"/>
              <a:pPr/>
              <a:t>‹#›</a:t>
            </a:fld>
            <a:endParaRPr lang="de-DE" altLang="en-US"/>
          </a:p>
        </p:txBody>
      </p:sp>
      <p:sp>
        <p:nvSpPr>
          <p:cNvPr id="3"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4"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668998551"/>
      </p:ext>
    </p:extLst>
  </p:cSld>
  <p:clrMapOvr>
    <a:masterClrMapping/>
  </p:clrMapOvr>
  <p:hf sldNum="0" hdr="0" ftr="0"/>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el und Inhalt (16)">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SeitePlaz"/>
          <p:cNvSpPr>
            <a:spLocks noGrp="1"/>
          </p:cNvSpPr>
          <p:nvPr>
            <p:ph type="sldNum" sz="quarter" idx="10"/>
            <p:custDataLst>
              <p:tags r:id="rId1"/>
            </p:custDataLst>
          </p:nvPr>
        </p:nvSpPr>
        <p:spPr/>
        <p:txBody>
          <a:bodyPr/>
          <a:lstStyle>
            <a:lvl1pPr>
              <a:defRPr/>
            </a:lvl1pPr>
          </a:lstStyle>
          <a:p>
            <a:fld id="{0210061D-D047-4650-A8C2-C82B42E0B0C3}"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630306139"/>
      </p:ext>
    </p:extLst>
  </p:cSld>
  <p:clrMapOvr>
    <a:masterClrMapping/>
  </p:clrMapOvr>
  <p:hf sldNum="0" hdr="0" ftr="0"/>
</p:sldLayout>
</file>

<file path=ppt/slideLayouts/slideLayout162.xml><?xml version="1.0" encoding="utf-8"?>
<p:sldLayout xmlns:a="http://schemas.openxmlformats.org/drawingml/2006/main" xmlns:r="http://schemas.openxmlformats.org/officeDocument/2006/relationships" xmlns:p="http://schemas.openxmlformats.org/presentationml/2006/main" type="fourObj" preserve="1">
  <p:cSld name="Titel und vier Inhalte (24)">
    <p:spTree>
      <p:nvGrpSpPr>
        <p:cNvPr id="1" name=""/>
        <p:cNvGrpSpPr/>
        <p:nvPr/>
      </p:nvGrpSpPr>
      <p:grpSpPr>
        <a:xfrm>
          <a:off x="0" y="0"/>
          <a:ext cx="0" cy="0"/>
          <a:chOff x="0" y="0"/>
          <a:chExt cx="0" cy="0"/>
        </a:xfrm>
      </p:grpSpPr>
      <p:sp>
        <p:nvSpPr>
          <p:cNvPr id="2" name="TitelPlaz"/>
          <p:cNvSpPr>
            <a:spLocks noGrp="1"/>
          </p:cNvSpPr>
          <p:nvPr>
            <p:ph type="title" sz="quarter"/>
          </p:nvPr>
        </p:nvSpPr>
        <p:spPr/>
        <p:txBody>
          <a:bodyPr/>
          <a:lstStyle/>
          <a:p>
            <a:r>
              <a:rPr lang="de-DE"/>
              <a:t>Titelmasterformat durch Klicken bearbeiten</a:t>
            </a:r>
          </a:p>
        </p:txBody>
      </p:sp>
      <p:sp>
        <p:nvSpPr>
          <p:cNvPr id="3" name="Inhaltsplatzhalter 2"/>
          <p:cNvSpPr>
            <a:spLocks noGrp="1"/>
          </p:cNvSpPr>
          <p:nvPr>
            <p:ph sz="quarter" idx="1"/>
          </p:nvPr>
        </p:nvSpPr>
        <p:spPr>
          <a:xfrm>
            <a:off x="162000"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162000"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7628"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647628"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SeitePlaz"/>
          <p:cNvSpPr>
            <a:spLocks noGrp="1"/>
          </p:cNvSpPr>
          <p:nvPr>
            <p:ph type="sldNum" sz="quarter" idx="10"/>
            <p:custDataLst>
              <p:tags r:id="rId1"/>
            </p:custDataLst>
          </p:nvPr>
        </p:nvSpPr>
        <p:spPr/>
        <p:txBody>
          <a:bodyPr/>
          <a:lstStyle>
            <a:lvl1pPr>
              <a:defRPr/>
            </a:lvl1pPr>
          </a:lstStyle>
          <a:p>
            <a:fld id="{89F061DF-636A-468B-AE3A-2B7B6DB7E580}" type="slidenum">
              <a:rPr lang="de-DE" altLang="en-US"/>
              <a:pPr/>
              <a:t>‹#›</a:t>
            </a:fld>
            <a:endParaRPr lang="de-DE" altLang="en-US"/>
          </a:p>
        </p:txBody>
      </p:sp>
      <p:sp>
        <p:nvSpPr>
          <p:cNvPr id="8"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9"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824657659"/>
      </p:ext>
    </p:extLst>
  </p:cSld>
  <p:clrMapOvr>
    <a:masterClrMapping/>
  </p:clrMapOvr>
  <p:hf sldNum="0" hdr="0" ftr="0"/>
</p:sldLayout>
</file>

<file path=ppt/slideLayouts/slideLayout163.xml><?xml version="1.0" encoding="utf-8"?>
<p:sldLayout xmlns:a="http://schemas.openxmlformats.org/drawingml/2006/main" xmlns:r="http://schemas.openxmlformats.org/officeDocument/2006/relationships" xmlns:p="http://schemas.openxmlformats.org/presentationml/2006/main" type="objOnly" preserve="1">
  <p:cSld name="Inhalt (15)">
    <p:spTree>
      <p:nvGrpSpPr>
        <p:cNvPr id="1" name=""/>
        <p:cNvGrpSpPr/>
        <p:nvPr/>
      </p:nvGrpSpPr>
      <p:grpSpPr>
        <a:xfrm>
          <a:off x="0" y="0"/>
          <a:ext cx="0" cy="0"/>
          <a:chOff x="0" y="0"/>
          <a:chExt cx="0" cy="0"/>
        </a:xfrm>
      </p:grpSpPr>
      <p:sp>
        <p:nvSpPr>
          <p:cNvPr id="2" name="Inhaltsplatzhalter 1"/>
          <p:cNvSpPr>
            <a:spLocks noGrp="1"/>
          </p:cNvSpPr>
          <p:nvPr>
            <p:ph/>
          </p:nvPr>
        </p:nvSpPr>
        <p:spPr>
          <a:xfrm>
            <a:off x="162000" y="1404000"/>
            <a:ext cx="8820000"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SeitePlaz"/>
          <p:cNvSpPr>
            <a:spLocks noGrp="1"/>
          </p:cNvSpPr>
          <p:nvPr>
            <p:ph type="sldNum" sz="quarter" idx="10"/>
            <p:custDataLst>
              <p:tags r:id="rId1"/>
            </p:custDataLst>
          </p:nvPr>
        </p:nvSpPr>
        <p:spPr/>
        <p:txBody>
          <a:bodyPr/>
          <a:lstStyle>
            <a:lvl1pPr>
              <a:defRPr/>
            </a:lvl1pPr>
          </a:lstStyle>
          <a:p>
            <a:fld id="{265CDB67-6021-4BE9-8BE2-8AC30FE61435}" type="slidenum">
              <a:rPr lang="de-DE" altLang="en-US"/>
              <a:pPr/>
              <a:t>‹#›</a:t>
            </a:fld>
            <a:endParaRPr lang="de-DE" altLang="en-US"/>
          </a:p>
        </p:txBody>
      </p:sp>
      <p:sp>
        <p:nvSpPr>
          <p:cNvPr id="4"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5"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004766686"/>
      </p:ext>
    </p:extLst>
  </p:cSld>
  <p:clrMapOvr>
    <a:masterClrMapping/>
  </p:clrMapOvr>
  <p:hf sldNum="0" hdr="0" ftr="0"/>
</p:sldLayout>
</file>

<file path=ppt/slideLayouts/slideLayout164.xml><?xml version="1.0" encoding="utf-8"?>
<p:sldLayout xmlns:a="http://schemas.openxmlformats.org/drawingml/2006/main" xmlns:r="http://schemas.openxmlformats.org/officeDocument/2006/relationships" xmlns:p="http://schemas.openxmlformats.org/presentationml/2006/main" type="tbl" preserve="1">
  <p:cSld name="Titel und Tabelle (4)">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abellenplatzhalter 2"/>
          <p:cNvSpPr>
            <a:spLocks noGrp="1"/>
          </p:cNvSpPr>
          <p:nvPr>
            <p:ph type="tbl" idx="1"/>
          </p:nvPr>
        </p:nvSpPr>
        <p:spPr/>
        <p:txBody>
          <a:bodyPr rtlCol="0">
            <a:normAutofit/>
          </a:bodyPr>
          <a:lstStyle/>
          <a:p>
            <a:pPr lvl="0"/>
            <a:endParaRPr lang="de-DE" noProof="0"/>
          </a:p>
        </p:txBody>
      </p:sp>
      <p:sp>
        <p:nvSpPr>
          <p:cNvPr id="4" name="SeitePlaz"/>
          <p:cNvSpPr>
            <a:spLocks noGrp="1"/>
          </p:cNvSpPr>
          <p:nvPr>
            <p:ph type="sldNum" sz="quarter" idx="10"/>
            <p:custDataLst>
              <p:tags r:id="rId1"/>
            </p:custDataLst>
          </p:nvPr>
        </p:nvSpPr>
        <p:spPr/>
        <p:txBody>
          <a:bodyPr/>
          <a:lstStyle>
            <a:lvl1pPr>
              <a:defRPr/>
            </a:lvl1pPr>
          </a:lstStyle>
          <a:p>
            <a:fld id="{300CF383-6DCA-4F9F-B965-A050973FCAA0}"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067059337"/>
      </p:ext>
    </p:extLst>
  </p:cSld>
  <p:clrMapOvr>
    <a:masterClrMapping/>
  </p:clrMapOvr>
  <p:hf sldNum="0" hdr="0" ftr="0"/>
</p:sldLayout>
</file>

<file path=ppt/slideLayouts/slideLayout165.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7)">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SmartArt-Platzhalter 2"/>
          <p:cNvSpPr>
            <a:spLocks noGrp="1"/>
          </p:cNvSpPr>
          <p:nvPr>
            <p:ph type="dgm" idx="1"/>
          </p:nvPr>
        </p:nvSpPr>
        <p:spPr/>
        <p:txBody>
          <a:bodyPr rtlCol="0">
            <a:normAutofit/>
          </a:bodyPr>
          <a:lstStyle/>
          <a:p>
            <a:pPr lvl="0"/>
            <a:endParaRPr lang="de-DE" noProof="0"/>
          </a:p>
        </p:txBody>
      </p:sp>
      <p:sp>
        <p:nvSpPr>
          <p:cNvPr id="4" name="SeitePlaz"/>
          <p:cNvSpPr>
            <a:spLocks noGrp="1"/>
          </p:cNvSpPr>
          <p:nvPr>
            <p:ph type="sldNum" sz="quarter" idx="10"/>
            <p:custDataLst>
              <p:tags r:id="rId1"/>
            </p:custDataLst>
          </p:nvPr>
        </p:nvSpPr>
        <p:spPr/>
        <p:txBody>
          <a:bodyPr/>
          <a:lstStyle>
            <a:lvl1pPr>
              <a:defRPr/>
            </a:lvl1pPr>
          </a:lstStyle>
          <a:p>
            <a:fld id="{003C52A4-EB25-4891-B6A2-07B6A5605ED2}"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068871457"/>
      </p:ext>
    </p:extLst>
  </p:cSld>
  <p:clrMapOvr>
    <a:masterClrMapping/>
  </p:clrMapOvr>
  <p:hf sldNum="0" hdr="0" ftr="0"/>
</p:sldLayout>
</file>

<file path=ppt/slideLayouts/slideLayout166.xml><?xml version="1.0" encoding="utf-8"?>
<p:sldLayout xmlns:a="http://schemas.openxmlformats.org/drawingml/2006/main" xmlns:r="http://schemas.openxmlformats.org/officeDocument/2006/relationships" xmlns:p="http://schemas.openxmlformats.org/presentationml/2006/main" type="chart" preserve="1">
  <p:cSld name="Titel und Diagramm (8)">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Diagrammplatzhalter 2"/>
          <p:cNvSpPr>
            <a:spLocks noGrp="1"/>
          </p:cNvSpPr>
          <p:nvPr>
            <p:ph type="chart" idx="1"/>
          </p:nvPr>
        </p:nvSpPr>
        <p:spPr/>
        <p:txBody>
          <a:bodyPr rtlCol="0">
            <a:normAutofit/>
          </a:bodyPr>
          <a:lstStyle/>
          <a:p>
            <a:pPr lvl="0"/>
            <a:endParaRPr lang="de-DE" noProof="0"/>
          </a:p>
        </p:txBody>
      </p:sp>
      <p:sp>
        <p:nvSpPr>
          <p:cNvPr id="4" name="SeitePlaz"/>
          <p:cNvSpPr>
            <a:spLocks noGrp="1"/>
          </p:cNvSpPr>
          <p:nvPr>
            <p:ph type="sldNum" sz="quarter" idx="10"/>
            <p:custDataLst>
              <p:tags r:id="rId1"/>
            </p:custDataLst>
          </p:nvPr>
        </p:nvSpPr>
        <p:spPr/>
        <p:txBody>
          <a:bodyPr/>
          <a:lstStyle>
            <a:lvl1pPr>
              <a:defRPr/>
            </a:lvl1pPr>
          </a:lstStyle>
          <a:p>
            <a:fld id="{AA448B65-1DD0-4DED-B87B-22BA0F713F4B}"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472133387"/>
      </p:ext>
    </p:extLst>
  </p:cSld>
  <p:clrMapOvr>
    <a:masterClrMapping/>
  </p:clrMapOvr>
  <p:hf sldNum="0" hdr="0" ftr="0"/>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Chart" preserve="1">
  <p:cSld name="Titel, Text und Diagramm (5)">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iagrammplatzhalter 3"/>
          <p:cNvSpPr>
            <a:spLocks noGrp="1"/>
          </p:cNvSpPr>
          <p:nvPr>
            <p:ph type="chart" sz="half" idx="2"/>
          </p:nvPr>
        </p:nvSpPr>
        <p:spPr>
          <a:xfrm>
            <a:off x="4647628" y="1404000"/>
            <a:ext cx="4334371" cy="3456000"/>
          </a:xfrm>
        </p:spPr>
        <p:txBody>
          <a:bodyPr rtlCol="0">
            <a:normAutofit/>
          </a:bodyPr>
          <a:lstStyle/>
          <a:p>
            <a:pPr lvl="0"/>
            <a:endParaRPr lang="de-DE" noProof="0"/>
          </a:p>
        </p:txBody>
      </p:sp>
      <p:sp>
        <p:nvSpPr>
          <p:cNvPr id="5" name="SeitePlaz"/>
          <p:cNvSpPr>
            <a:spLocks noGrp="1"/>
          </p:cNvSpPr>
          <p:nvPr>
            <p:ph type="sldNum" sz="quarter" idx="10"/>
            <p:custDataLst>
              <p:tags r:id="rId1"/>
            </p:custDataLst>
          </p:nvPr>
        </p:nvSpPr>
        <p:spPr/>
        <p:txBody>
          <a:bodyPr/>
          <a:lstStyle>
            <a:lvl1pPr>
              <a:defRPr/>
            </a:lvl1pPr>
          </a:lstStyle>
          <a:p>
            <a:fld id="{537955F9-61B7-464E-9E48-4517269747EE}"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339678856"/>
      </p:ext>
    </p:extLst>
  </p:cSld>
  <p:clrMapOvr>
    <a:masterClrMapping/>
  </p:clrMapOvr>
  <p:hf sldNum="0" hdr="0" ftr="0"/>
</p:sldLayout>
</file>

<file path=ppt/slideLayouts/slideLayout168.xml><?xml version="1.0" encoding="utf-8"?>
<p:sldLayout xmlns:a="http://schemas.openxmlformats.org/drawingml/2006/main" xmlns:r="http://schemas.openxmlformats.org/officeDocument/2006/relationships" xmlns:p="http://schemas.openxmlformats.org/presentationml/2006/main" type="chartAndTx" preserve="1">
  <p:cSld name="Titel, Diagramm und Text (6)">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Diagrammplatzhalter 2"/>
          <p:cNvSpPr>
            <a:spLocks noGrp="1"/>
          </p:cNvSpPr>
          <p:nvPr>
            <p:ph type="chart" sz="half" idx="1"/>
          </p:nvPr>
        </p:nvSpPr>
        <p:spPr>
          <a:xfrm>
            <a:off x="162000" y="1404000"/>
            <a:ext cx="4334371" cy="3456000"/>
          </a:xfrm>
        </p:spPr>
        <p:txBody>
          <a:bodyPr rtlCol="0">
            <a:normAutofit/>
          </a:bodyPr>
          <a:lstStyle/>
          <a:p>
            <a:pPr lvl="0"/>
            <a:endParaRPr lang="de-DE" noProof="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43681694-6902-4291-B79F-6753B1C8D2CB}"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365602997"/>
      </p:ext>
    </p:extLst>
  </p:cSld>
  <p:clrMapOvr>
    <a:masterClrMapping/>
  </p:clrMapOvr>
  <p:hf sldNum="0" hdr="0" ftr="0"/>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_Titel und Inhalt über Text (19)">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2000" y="1404000"/>
            <a:ext cx="7362328"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SeitePlaz"/>
          <p:cNvSpPr>
            <a:spLocks noGrp="1"/>
          </p:cNvSpPr>
          <p:nvPr>
            <p:ph type="sldNum" sz="quarter" idx="10"/>
            <p:custDataLst>
              <p:tags r:id="rId1"/>
            </p:custDataLst>
          </p:nvPr>
        </p:nvSpPr>
        <p:spPr/>
        <p:txBody>
          <a:bodyPr/>
          <a:lstStyle>
            <a:lvl1pPr>
              <a:defRPr/>
            </a:lvl1pPr>
          </a:lstStyle>
          <a:p>
            <a:fld id="{B6880EDA-B750-4192-9475-C8029C4498C7}"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44570610"/>
      </p:ext>
    </p:extLst>
  </p:cSld>
  <p:clrMapOvr>
    <a:masterClrMapping/>
  </p:clrMapOvr>
  <p:hf sldNum="0"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und Inhalt (16)">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SeitePlaz"/>
          <p:cNvSpPr>
            <a:spLocks noGrp="1"/>
          </p:cNvSpPr>
          <p:nvPr>
            <p:ph type="sldNum" sz="quarter" idx="10"/>
            <p:custDataLst>
              <p:tags r:id="rId1"/>
            </p:custDataLst>
          </p:nvPr>
        </p:nvSpPr>
        <p:spPr/>
        <p:txBody>
          <a:bodyPr/>
          <a:lstStyle>
            <a:lvl1pPr>
              <a:defRPr/>
            </a:lvl1pPr>
          </a:lstStyle>
          <a:p>
            <a:fld id="{FAEE928B-0586-4C84-8D73-B0341BE3BFB9}"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910475512"/>
      </p:ext>
    </p:extLst>
  </p:cSld>
  <p:clrMapOvr>
    <a:masterClrMapping/>
  </p:clrMapOvr>
  <p:hf sldNum="0" hdr="0" ftr="0"/>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elfolie (1)">
    <p:spTree>
      <p:nvGrpSpPr>
        <p:cNvPr id="1" name=""/>
        <p:cNvGrpSpPr/>
        <p:nvPr/>
      </p:nvGrpSpPr>
      <p:grpSpPr>
        <a:xfrm>
          <a:off x="0" y="0"/>
          <a:ext cx="0" cy="0"/>
          <a:chOff x="0" y="0"/>
          <a:chExt cx="0" cy="0"/>
        </a:xfrm>
      </p:grpSpPr>
      <p:sp>
        <p:nvSpPr>
          <p:cNvPr id="2" name="TitelPlaz"/>
          <p:cNvSpPr>
            <a:spLocks noGrp="1"/>
          </p:cNvSpPr>
          <p:nvPr>
            <p:ph type="ctrTitle"/>
          </p:nvPr>
        </p:nvSpPr>
        <p:spPr>
          <a:xfrm>
            <a:off x="251520" y="267494"/>
            <a:ext cx="7200800" cy="1152128"/>
          </a:xfrm>
        </p:spPr>
        <p:txBody>
          <a:bodyPr anchor="b"/>
          <a:lstStyle>
            <a:lvl1pPr algn="l">
              <a:lnSpc>
                <a:spcPct val="100000"/>
              </a:lnSpc>
              <a:spcBef>
                <a:spcPct val="110000"/>
              </a:spcBef>
              <a:spcAft>
                <a:spcPct val="110000"/>
              </a:spcAft>
              <a:defRPr sz="3000" b="1" i="0">
                <a:latin typeface="Arial"/>
                <a:cs typeface="Arial"/>
              </a:defRPr>
            </a:lvl1pPr>
          </a:lstStyle>
          <a:p>
            <a:r>
              <a:rPr lang="de-DE" dirty="0"/>
              <a:t>Titelmasterformat durch Klicken bearbeiten</a:t>
            </a:r>
          </a:p>
        </p:txBody>
      </p:sp>
      <p:sp>
        <p:nvSpPr>
          <p:cNvPr id="3" name="TextPlaz"/>
          <p:cNvSpPr>
            <a:spLocks noGrp="1"/>
          </p:cNvSpPr>
          <p:nvPr>
            <p:ph type="subTitle" idx="1"/>
          </p:nvPr>
        </p:nvSpPr>
        <p:spPr>
          <a:xfrm>
            <a:off x="251520" y="1457839"/>
            <a:ext cx="7200800" cy="1005954"/>
          </a:xfrm>
        </p:spPr>
        <p:txBody>
          <a:bodyPr/>
          <a:lstStyle>
            <a:lvl1pPr marL="0" indent="0" algn="l">
              <a:lnSpc>
                <a:spcPct val="100000"/>
              </a:lnSpc>
              <a:spcBef>
                <a:spcPct val="110000"/>
              </a:spcBef>
              <a:spcAft>
                <a:spcPct val="110000"/>
              </a:spcAft>
              <a:buNone/>
              <a:defRPr sz="25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SeitePlaz"/>
          <p:cNvSpPr>
            <a:spLocks noGrp="1"/>
          </p:cNvSpPr>
          <p:nvPr>
            <p:ph type="sldNum" sz="quarter" idx="10"/>
          </p:nvPr>
        </p:nvSpPr>
        <p:spPr>
          <a:xfrm>
            <a:off x="6838950" y="4986338"/>
            <a:ext cx="720725" cy="114300"/>
          </a:xfrm>
        </p:spPr>
        <p:txBody>
          <a:bodyPr/>
          <a:lstStyle>
            <a:lvl1pPr>
              <a:defRPr/>
            </a:lvl1pPr>
          </a:lstStyle>
          <a:p>
            <a:fld id="{E4F8968F-16BA-400E-9EEE-13755743B133}" type="slidenum">
              <a:rPr lang="de-DE" altLang="en-US"/>
              <a:pPr/>
              <a:t>‹#›</a:t>
            </a:fld>
            <a:endParaRPr lang="de-DE" altLang="en-US"/>
          </a:p>
        </p:txBody>
      </p:sp>
      <p:sp>
        <p:nvSpPr>
          <p:cNvPr id="5" name="FussPlaz"/>
          <p:cNvSpPr>
            <a:spLocks noGrp="1"/>
          </p:cNvSpPr>
          <p:nvPr>
            <p:ph type="ftr" sz="quarter" idx="11"/>
          </p:nvPr>
        </p:nvSpPr>
        <p:spPr>
          <a:xfrm>
            <a:off x="792163" y="5040313"/>
            <a:ext cx="5399087" cy="71437"/>
          </a:xfrm>
          <a:prstGeom prst="rect">
            <a:avLst/>
          </a:prstGeom>
        </p:spPr>
        <p:txBody>
          <a:bodyPr/>
          <a:lstStyle>
            <a:lvl1pPr algn="ctr">
              <a:lnSpc>
                <a:spcPct val="100000"/>
              </a:lnSpc>
              <a:spcBef>
                <a:spcPct val="110000"/>
              </a:spcBef>
              <a:spcAft>
                <a:spcPct val="110000"/>
              </a:spcAft>
              <a:defRPr sz="900" b="0" i="0">
                <a:latin typeface="Arial"/>
                <a:ea typeface="ＭＳ Ｐゴシック" charset="0"/>
                <a:cs typeface="ＭＳ Ｐゴシック" charset="0"/>
              </a:defRPr>
            </a:lvl1pPr>
          </a:lstStyle>
          <a:p>
            <a:pPr>
              <a:defRPr/>
            </a:pPr>
            <a:r>
              <a:rPr lang="de-DE">
                <a:solidFill>
                  <a:srgbClr val="000000"/>
                </a:solidFill>
              </a:rPr>
              <a:t>INTERNAL</a:t>
            </a:r>
          </a:p>
        </p:txBody>
      </p:sp>
      <p:sp>
        <p:nvSpPr>
          <p:cNvPr id="6" name="DatumPlaz"/>
          <p:cNvSpPr>
            <a:spLocks noGrp="1"/>
          </p:cNvSpPr>
          <p:nvPr>
            <p:ph type="dt" sz="half" idx="12"/>
          </p:nvPr>
        </p:nvSpPr>
        <p:spPr>
          <a:xfrm>
            <a:off x="250825" y="4986338"/>
            <a:ext cx="720725" cy="114300"/>
          </a:xfrm>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7279441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Nur Titel (11)">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dirty="0"/>
              <a:t>Titelmasterformat durch Klicken bearbeiten</a:t>
            </a:r>
          </a:p>
        </p:txBody>
      </p:sp>
      <p:sp>
        <p:nvSpPr>
          <p:cNvPr id="3" name="SeitePlaz"/>
          <p:cNvSpPr>
            <a:spLocks noGrp="1"/>
          </p:cNvSpPr>
          <p:nvPr>
            <p:ph type="sldNum" sz="quarter" idx="10"/>
            <p:custDataLst>
              <p:tags r:id="rId1"/>
            </p:custDataLst>
          </p:nvPr>
        </p:nvSpPr>
        <p:spPr>
          <a:xfrm>
            <a:off x="6777038" y="4986338"/>
            <a:ext cx="720725" cy="114300"/>
          </a:xfrm>
        </p:spPr>
        <p:txBody>
          <a:bodyPr/>
          <a:lstStyle>
            <a:lvl1pPr>
              <a:defRPr/>
            </a:lvl1pPr>
          </a:lstStyle>
          <a:p>
            <a:fld id="{50095334-38D1-4F87-8303-C9D38BD4A4FF}" type="slidenum">
              <a:rPr lang="de-DE" altLang="en-US"/>
              <a:pPr/>
              <a:t>‹#›</a:t>
            </a:fld>
            <a:endParaRPr lang="de-DE" altLang="en-US"/>
          </a:p>
        </p:txBody>
      </p:sp>
      <p:sp>
        <p:nvSpPr>
          <p:cNvPr id="4" name="FussPlaz"/>
          <p:cNvSpPr>
            <a:spLocks noGrp="1"/>
          </p:cNvSpPr>
          <p:nvPr>
            <p:ph type="ftr" sz="quarter" idx="11"/>
            <p:custDataLst>
              <p:tags r:id="rId2"/>
            </p:custDataLst>
          </p:nvPr>
        </p:nvSpPr>
        <p:spPr/>
        <p:txBody>
          <a:bodyPr/>
          <a:lstStyle>
            <a:lvl1pPr>
              <a:defRPr dirty="0"/>
            </a:lvl1pPr>
          </a:lstStyle>
          <a:p>
            <a:pPr>
              <a:defRPr/>
            </a:pPr>
            <a:endParaRPr lang="de-DE"/>
          </a:p>
        </p:txBody>
      </p:sp>
      <p:sp>
        <p:nvSpPr>
          <p:cNvPr id="5" name="DatumPlaz"/>
          <p:cNvSpPr>
            <a:spLocks noGrp="1"/>
          </p:cNvSpPr>
          <p:nvPr>
            <p:ph type="dt" sz="half" idx="12"/>
            <p:custDataLst>
              <p:tags r:id="rId3"/>
            </p:custDataLst>
          </p:nvPr>
        </p:nvSpPr>
        <p:spPr/>
        <p:txBody>
          <a:bodyPr/>
          <a:lstStyle>
            <a:lvl1pPr>
              <a:defRPr dirty="0"/>
            </a:lvl1pPr>
          </a:lstStyle>
          <a:p>
            <a:pPr>
              <a:defRPr/>
            </a:pPr>
            <a:r>
              <a:rPr lang="en-US" dirty="0"/>
              <a:t>5/6/16</a:t>
            </a:r>
            <a:endParaRPr lang="de-DE"/>
          </a:p>
        </p:txBody>
      </p:sp>
    </p:spTree>
    <p:extLst>
      <p:ext uri="{BB962C8B-B14F-4D97-AF65-F5344CB8AC3E}">
        <p14:creationId xmlns:p14="http://schemas.microsoft.com/office/powerpoint/2010/main" val="1872238566"/>
      </p:ext>
    </p:extLst>
  </p:cSld>
  <p:clrMapOvr>
    <a:masterClrMapping/>
  </p:clrMapOvr>
  <p:hf sldNum="0" hdr="0" ftr="0"/>
</p:sldLayout>
</file>

<file path=ppt/slideLayouts/slideLayout172.xml><?xml version="1.0" encoding="utf-8"?>
<p:sldLayout xmlns:a="http://schemas.openxmlformats.org/drawingml/2006/main" xmlns:r="http://schemas.openxmlformats.org/officeDocument/2006/relationships" xmlns:p="http://schemas.openxmlformats.org/presentationml/2006/main" type="tx" preserve="1">
  <p:cSld name="Titel und Text (2)">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SeitePlaz"/>
          <p:cNvSpPr>
            <a:spLocks noGrp="1"/>
          </p:cNvSpPr>
          <p:nvPr>
            <p:ph type="sldNum" sz="quarter" idx="10"/>
            <p:custDataLst>
              <p:tags r:id="rId1"/>
            </p:custDataLst>
          </p:nvPr>
        </p:nvSpPr>
        <p:spPr>
          <a:xfrm>
            <a:off x="6818313" y="4986338"/>
            <a:ext cx="720725" cy="114300"/>
          </a:xfrm>
        </p:spPr>
        <p:txBody>
          <a:bodyPr/>
          <a:lstStyle>
            <a:lvl1pPr>
              <a:defRPr/>
            </a:lvl1pPr>
          </a:lstStyle>
          <a:p>
            <a:fld id="{786B03E6-EB07-48D5-B11D-07172E3279FC}"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dirty="0"/>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dirty="0"/>
            </a:lvl1pPr>
          </a:lstStyle>
          <a:p>
            <a:pPr>
              <a:defRPr/>
            </a:pPr>
            <a:r>
              <a:rPr lang="en-US" dirty="0"/>
              <a:t>5/6/16</a:t>
            </a:r>
            <a:endParaRPr lang="de-DE"/>
          </a:p>
        </p:txBody>
      </p:sp>
    </p:spTree>
    <p:extLst>
      <p:ext uri="{BB962C8B-B14F-4D97-AF65-F5344CB8AC3E}">
        <p14:creationId xmlns:p14="http://schemas.microsoft.com/office/powerpoint/2010/main" val="3358856110"/>
      </p:ext>
    </p:extLst>
  </p:cSld>
  <p:clrMapOvr>
    <a:masterClrMapping/>
  </p:clrMapOvr>
  <p:hf sldNum="0" hdr="0" ftr="0"/>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Obj" preserve="1">
  <p:cSld name="Titel, Text und Inhalt (1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1" y="1404000"/>
            <a:ext cx="3528392"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3995936" y="1404000"/>
            <a:ext cx="3528392" cy="3456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a:xfrm>
            <a:off x="6810375" y="4986338"/>
            <a:ext cx="720725" cy="114300"/>
          </a:xfrm>
        </p:spPr>
        <p:txBody>
          <a:bodyPr/>
          <a:lstStyle>
            <a:lvl1pPr>
              <a:defRPr/>
            </a:lvl1pPr>
          </a:lstStyle>
          <a:p>
            <a:fld id="{E9B25E1A-B5B9-436F-8DB2-ACC00928851A}"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dirty="0"/>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dirty="0"/>
            </a:lvl1pPr>
          </a:lstStyle>
          <a:p>
            <a:pPr>
              <a:defRPr/>
            </a:pPr>
            <a:r>
              <a:rPr lang="en-US" dirty="0"/>
              <a:t>5/6/16</a:t>
            </a:r>
            <a:endParaRPr lang="de-DE"/>
          </a:p>
        </p:txBody>
      </p:sp>
    </p:spTree>
    <p:extLst>
      <p:ext uri="{BB962C8B-B14F-4D97-AF65-F5344CB8AC3E}">
        <p14:creationId xmlns:p14="http://schemas.microsoft.com/office/powerpoint/2010/main" val="4021797864"/>
      </p:ext>
    </p:extLst>
  </p:cSld>
  <p:clrMapOvr>
    <a:masterClrMapping/>
  </p:clrMapOvr>
  <p:hf sldNum="0" hdr="0" ftr="0"/>
</p:sldLayout>
</file>

<file path=ppt/slideLayouts/slideLayout174.xml><?xml version="1.0" encoding="utf-8"?>
<p:sldLayout xmlns:a="http://schemas.openxmlformats.org/drawingml/2006/main" xmlns:r="http://schemas.openxmlformats.org/officeDocument/2006/relationships" xmlns:p="http://schemas.openxmlformats.org/presentationml/2006/main" type="objAndTx" preserve="1">
  <p:cSld name="Titel, Inhalt und Text (14)">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2001" y="1404000"/>
            <a:ext cx="3524772"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z"/>
          <p:cNvSpPr>
            <a:spLocks noGrp="1"/>
          </p:cNvSpPr>
          <p:nvPr>
            <p:ph type="body" sz="half" idx="2"/>
          </p:nvPr>
        </p:nvSpPr>
        <p:spPr>
          <a:xfrm>
            <a:off x="3995936" y="1404000"/>
            <a:ext cx="3524772" cy="3456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a:xfrm>
            <a:off x="6810375" y="4986338"/>
            <a:ext cx="720725" cy="114300"/>
          </a:xfrm>
        </p:spPr>
        <p:txBody>
          <a:bodyPr/>
          <a:lstStyle>
            <a:lvl1pPr>
              <a:defRPr/>
            </a:lvl1pPr>
          </a:lstStyle>
          <a:p>
            <a:fld id="{68523C61-99FF-437D-859A-78EF51F97643}"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dirty="0"/>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dirty="0"/>
            </a:lvl1pPr>
          </a:lstStyle>
          <a:p>
            <a:pPr>
              <a:defRPr/>
            </a:pPr>
            <a:r>
              <a:rPr lang="en-US" dirty="0"/>
              <a:t>5/6/16</a:t>
            </a:r>
            <a:endParaRPr lang="de-DE"/>
          </a:p>
        </p:txBody>
      </p:sp>
    </p:spTree>
    <p:extLst>
      <p:ext uri="{BB962C8B-B14F-4D97-AF65-F5344CB8AC3E}">
        <p14:creationId xmlns:p14="http://schemas.microsoft.com/office/powerpoint/2010/main" val="3002011222"/>
      </p:ext>
    </p:extLst>
  </p:cSld>
  <p:clrMapOvr>
    <a:masterClrMapping/>
  </p:clrMapOvr>
  <p:hf sldNum="0" hdr="0" ftr="0"/>
</p:sldLayout>
</file>

<file path=ppt/slideLayouts/slideLayout175.xml><?xml version="1.0" encoding="utf-8"?>
<p:sldLayout xmlns:a="http://schemas.openxmlformats.org/drawingml/2006/main" xmlns:r="http://schemas.openxmlformats.org/officeDocument/2006/relationships" xmlns:p="http://schemas.openxmlformats.org/presentationml/2006/main" type="txOverObj" preserve="1">
  <p:cSld name="Titel und Text über Inhalt (20)">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7362328" cy="1815822"/>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162000" y="3795886"/>
            <a:ext cx="7362328" cy="1164322"/>
          </a:xfrm>
        </p:spPr>
        <p:txBody>
          <a:bodyPr/>
          <a:lstStyle>
            <a:lvl1pPr marL="0" indent="0">
              <a:buNone/>
              <a:defRPr sz="1200" b="1">
                <a:solidFill>
                  <a:srgbClr val="717171"/>
                </a:solidFill>
              </a:defRPr>
            </a:lvl1pPr>
            <a:lvl2pPr marL="457200" indent="0">
              <a:buNone/>
              <a:defRPr sz="1200">
                <a:solidFill>
                  <a:srgbClr val="717171"/>
                </a:solidFill>
              </a:defRPr>
            </a:lvl2pPr>
            <a:lvl3pPr marL="914400" indent="0">
              <a:buNone/>
              <a:defRPr sz="1200">
                <a:solidFill>
                  <a:srgbClr val="717171"/>
                </a:solidFill>
              </a:defRPr>
            </a:lvl3pPr>
            <a:lvl4pPr marL="1371600" indent="0">
              <a:buNone/>
              <a:defRPr sz="1200">
                <a:solidFill>
                  <a:srgbClr val="717171"/>
                </a:solidFill>
              </a:defRPr>
            </a:lvl4pPr>
            <a:lvl5pPr marL="1828800" indent="0">
              <a:buNone/>
              <a:defRPr>
                <a:solidFill>
                  <a:srgbClr val="71717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eitePlaz"/>
          <p:cNvSpPr>
            <a:spLocks noGrp="1"/>
          </p:cNvSpPr>
          <p:nvPr>
            <p:ph type="sldNum" sz="quarter" idx="10"/>
            <p:custDataLst>
              <p:tags r:id="rId1"/>
            </p:custDataLst>
          </p:nvPr>
        </p:nvSpPr>
        <p:spPr/>
        <p:txBody>
          <a:bodyPr/>
          <a:lstStyle>
            <a:lvl1pPr>
              <a:defRPr/>
            </a:lvl1pPr>
          </a:lstStyle>
          <a:p>
            <a:fld id="{263499B1-15BB-436D-8347-C2CA52C26E34}"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493021343"/>
      </p:ext>
    </p:extLst>
  </p:cSld>
  <p:clrMapOvr>
    <a:masterClrMapping/>
  </p:clrMapOvr>
  <p:hf sldNum="0" hdr="0" ftr="0"/>
</p:sldLayout>
</file>

<file path=ppt/slideLayouts/slideLayout176.xml><?xml version="1.0" encoding="utf-8"?>
<p:sldLayout xmlns:a="http://schemas.openxmlformats.org/drawingml/2006/main" xmlns:r="http://schemas.openxmlformats.org/officeDocument/2006/relationships" xmlns:p="http://schemas.openxmlformats.org/presentationml/2006/main" type="objOverTx" preserve="1">
  <p:cSld name="Titel und Inhalt über Text (19)">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2000" y="1404000"/>
            <a:ext cx="7362328"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z"/>
          <p:cNvSpPr>
            <a:spLocks noGrp="1"/>
          </p:cNvSpPr>
          <p:nvPr>
            <p:ph type="body" sz="half" idx="2"/>
          </p:nvPr>
        </p:nvSpPr>
        <p:spPr>
          <a:xfrm>
            <a:off x="162000" y="4011910"/>
            <a:ext cx="7362328" cy="848089"/>
          </a:xfrm>
        </p:spPr>
        <p:txBody>
          <a:bodyPr/>
          <a:lstStyle>
            <a:lvl1pPr marL="0" indent="0">
              <a:buNone/>
              <a:defRPr sz="1200" b="1">
                <a:solidFill>
                  <a:srgbClr val="939598"/>
                </a:solidFill>
              </a:defRPr>
            </a:lvl1pPr>
            <a:lvl2pPr marL="0" indent="0">
              <a:spcAft>
                <a:spcPts val="720"/>
              </a:spcAft>
              <a:buClr>
                <a:schemeClr val="bg2">
                  <a:lumMod val="75000"/>
                </a:schemeClr>
              </a:buClr>
              <a:buFont typeface="Lucida Grande"/>
              <a:buNone/>
              <a:defRPr sz="1200">
                <a:solidFill>
                  <a:srgbClr val="939598"/>
                </a:solidFill>
              </a:defRPr>
            </a:lvl2pPr>
            <a:lvl3pPr marL="171450" indent="-171450">
              <a:spcAft>
                <a:spcPts val="720"/>
              </a:spcAft>
              <a:buClr>
                <a:schemeClr val="bg2">
                  <a:lumMod val="75000"/>
                </a:schemeClr>
              </a:buClr>
              <a:buFont typeface="Arial"/>
              <a:buChar char="•"/>
              <a:defRPr sz="1200">
                <a:solidFill>
                  <a:srgbClr val="939598"/>
                </a:solidFill>
              </a:defRPr>
            </a:lvl3pPr>
            <a:lvl4pPr>
              <a:defRPr>
                <a:solidFill>
                  <a:srgbClr val="717171"/>
                </a:solidFill>
              </a:defRPr>
            </a:lvl4pPr>
          </a:lstStyle>
          <a:p>
            <a:pPr lvl="0"/>
            <a:r>
              <a:rPr lang="en-US" dirty="0"/>
              <a:t>Click to edit Master text styles</a:t>
            </a:r>
          </a:p>
          <a:p>
            <a:pPr lvl="1"/>
            <a:r>
              <a:rPr lang="en-US" dirty="0"/>
              <a:t>First level</a:t>
            </a:r>
          </a:p>
          <a:p>
            <a:pPr lvl="2"/>
            <a:r>
              <a:rPr lang="en-US" dirty="0"/>
              <a:t>Third level</a:t>
            </a:r>
          </a:p>
        </p:txBody>
      </p:sp>
      <p:sp>
        <p:nvSpPr>
          <p:cNvPr id="5" name="SeitePlaz"/>
          <p:cNvSpPr>
            <a:spLocks noGrp="1"/>
          </p:cNvSpPr>
          <p:nvPr>
            <p:ph type="sldNum" sz="quarter" idx="10"/>
            <p:custDataLst>
              <p:tags r:id="rId1"/>
            </p:custDataLst>
          </p:nvPr>
        </p:nvSpPr>
        <p:spPr/>
        <p:txBody>
          <a:bodyPr/>
          <a:lstStyle>
            <a:lvl1pPr>
              <a:defRPr/>
            </a:lvl1pPr>
          </a:lstStyle>
          <a:p>
            <a:fld id="{7CFB8023-F3F3-4D2E-8B98-888EABB0B168}"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891807323"/>
      </p:ext>
    </p:extLst>
  </p:cSld>
  <p:clrMapOvr>
    <a:masterClrMapping/>
  </p:clrMapOvr>
  <p:hf sldNum="0" hdr="0" ftr="0"/>
</p:sldLayout>
</file>

<file path=ppt/slideLayouts/slideLayout177.xml><?xml version="1.0" encoding="utf-8"?>
<p:sldLayout xmlns:a="http://schemas.openxmlformats.org/drawingml/2006/main" xmlns:r="http://schemas.openxmlformats.org/officeDocument/2006/relationships" xmlns:p="http://schemas.openxmlformats.org/presentationml/2006/main" type="twoColTx" preserve="1">
  <p:cSld name="Titel und zweispaltiger Text (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1" y="1404000"/>
            <a:ext cx="3528392" cy="3456000"/>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z"/>
          <p:cNvSpPr>
            <a:spLocks noGrp="1"/>
          </p:cNvSpPr>
          <p:nvPr>
            <p:ph type="body" sz="half" idx="2"/>
          </p:nvPr>
        </p:nvSpPr>
        <p:spPr>
          <a:xfrm>
            <a:off x="3995936" y="1404000"/>
            <a:ext cx="3528392" cy="3456000"/>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p:txBody>
          <a:bodyPr/>
          <a:lstStyle>
            <a:lvl1pPr>
              <a:defRPr/>
            </a:lvl1pPr>
          </a:lstStyle>
          <a:p>
            <a:fld id="{A7B2DC1C-4CE4-4CF0-B134-8D90B0522CA0}"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710618900"/>
      </p:ext>
    </p:extLst>
  </p:cSld>
  <p:clrMapOvr>
    <a:masterClrMapping/>
  </p:clrMapOvr>
  <p:hf sldNum="0" hdr="0" ftr="0"/>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OverTx" preserve="1">
  <p:cSld name="Titel, zwei Inhalte über Text (2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sz="quarter" idx="1"/>
          </p:nvPr>
        </p:nvSpPr>
        <p:spPr>
          <a:xfrm>
            <a:off x="162001" y="1404000"/>
            <a:ext cx="3524772"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quarter" idx="2"/>
          </p:nvPr>
        </p:nvSpPr>
        <p:spPr>
          <a:xfrm>
            <a:off x="3995936" y="1404000"/>
            <a:ext cx="3524772"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z"/>
          <p:cNvSpPr>
            <a:spLocks noGrp="1"/>
          </p:cNvSpPr>
          <p:nvPr>
            <p:ph type="body" sz="half" idx="3"/>
          </p:nvPr>
        </p:nvSpPr>
        <p:spPr>
          <a:xfrm>
            <a:off x="162000" y="3651870"/>
            <a:ext cx="8820000" cy="1208129"/>
          </a:xfrm>
        </p:spPr>
        <p:txBody>
          <a:bodyPr/>
          <a:lstStyle>
            <a:lvl1pPr marL="0" indent="0">
              <a:buFont typeface="Arial"/>
              <a:buNone/>
              <a:defRPr>
                <a:solidFill>
                  <a:srgbClr val="717171"/>
                </a:solidFill>
              </a:defRPr>
            </a:lvl1pPr>
            <a:lvl2pPr marL="742950" indent="-285750">
              <a:buClr>
                <a:schemeClr val="bg2">
                  <a:lumMod val="75000"/>
                </a:schemeClr>
              </a:buClr>
              <a:buFont typeface="Lucida Grande"/>
              <a:buChar char="-"/>
              <a:defRPr>
                <a:solidFill>
                  <a:srgbClr val="717171"/>
                </a:solidFill>
              </a:defRPr>
            </a:lvl2pPr>
            <a:lvl3pPr marL="1200150" indent="-285750">
              <a:buClr>
                <a:schemeClr val="bg2">
                  <a:lumMod val="75000"/>
                </a:schemeClr>
              </a:buClr>
              <a:buFont typeface="Lucida Grande"/>
              <a:buChar char="-"/>
              <a:defRPr>
                <a:solidFill>
                  <a:srgbClr val="717171"/>
                </a:solidFill>
              </a:defRPr>
            </a:lvl3pPr>
            <a:lvl4pPr marL="1657350" indent="-285750">
              <a:buClr>
                <a:schemeClr val="bg2">
                  <a:lumMod val="75000"/>
                </a:schemeClr>
              </a:buClr>
              <a:buFont typeface="Lucida Grande"/>
              <a:buChar char="-"/>
              <a:defRPr>
                <a:solidFill>
                  <a:srgbClr val="717171"/>
                </a:solidFill>
              </a:defRPr>
            </a:lvl4pPr>
            <a:lvl5pPr marL="2114550" indent="-285750">
              <a:buClr>
                <a:schemeClr val="bg2">
                  <a:lumMod val="75000"/>
                </a:schemeClr>
              </a:buClr>
              <a:buFont typeface="Lucida Grande"/>
              <a:buChar char="-"/>
              <a:defRPr>
                <a:solidFill>
                  <a:srgbClr val="717171"/>
                </a:solidFill>
              </a:defRPr>
            </a:lvl5pPr>
          </a:lstStyle>
          <a:p>
            <a:pPr lvl="0"/>
            <a:r>
              <a:rPr lang="en-US"/>
              <a:t>Click to edit Master text styles</a:t>
            </a:r>
          </a:p>
          <a:p>
            <a:pPr lvl="1"/>
            <a:r>
              <a:rPr lang="en-US"/>
              <a:t>Second level</a:t>
            </a:r>
          </a:p>
          <a:p>
            <a:pPr lvl="2"/>
            <a:r>
              <a:rPr lang="en-US"/>
              <a:t>Third level</a:t>
            </a:r>
          </a:p>
        </p:txBody>
      </p:sp>
      <p:sp>
        <p:nvSpPr>
          <p:cNvPr id="6" name="SeitePlaz"/>
          <p:cNvSpPr>
            <a:spLocks noGrp="1"/>
          </p:cNvSpPr>
          <p:nvPr>
            <p:ph type="sldNum" sz="quarter" idx="10"/>
            <p:custDataLst>
              <p:tags r:id="rId1"/>
            </p:custDataLst>
          </p:nvPr>
        </p:nvSpPr>
        <p:spPr/>
        <p:txBody>
          <a:bodyPr/>
          <a:lstStyle>
            <a:lvl1pPr>
              <a:defRPr/>
            </a:lvl1pPr>
          </a:lstStyle>
          <a:p>
            <a:fld id="{B4503781-56F8-4B42-A9C3-CD987A478A74}"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335796979"/>
      </p:ext>
    </p:extLst>
  </p:cSld>
  <p:clrMapOvr>
    <a:masterClrMapping/>
  </p:clrMapOvr>
  <p:hf sldNum="0" hdr="0" ftr="0"/>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Media" preserve="1">
  <p:cSld name="Titel, Text und Medienclip (17)">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Medienplatzhalter 3"/>
          <p:cNvSpPr>
            <a:spLocks noGrp="1"/>
          </p:cNvSpPr>
          <p:nvPr>
            <p:ph type="media" sz="half" idx="2"/>
          </p:nvPr>
        </p:nvSpPr>
        <p:spPr>
          <a:xfrm>
            <a:off x="4647628" y="1404000"/>
            <a:ext cx="4334371" cy="3456000"/>
          </a:xfrm>
        </p:spPr>
        <p:txBody>
          <a:bodyPr rtlCol="0">
            <a:normAutofit/>
          </a:bodyPr>
          <a:lstStyle/>
          <a:p>
            <a:pPr lvl="0"/>
            <a:endParaRPr lang="de-DE" noProof="0" dirty="0"/>
          </a:p>
        </p:txBody>
      </p:sp>
      <p:sp>
        <p:nvSpPr>
          <p:cNvPr id="5" name="SeitePlaz"/>
          <p:cNvSpPr>
            <a:spLocks noGrp="1"/>
          </p:cNvSpPr>
          <p:nvPr>
            <p:ph type="sldNum" sz="quarter" idx="10"/>
            <p:custDataLst>
              <p:tags r:id="rId1"/>
            </p:custDataLst>
          </p:nvPr>
        </p:nvSpPr>
        <p:spPr/>
        <p:txBody>
          <a:bodyPr/>
          <a:lstStyle>
            <a:lvl1pPr>
              <a:defRPr/>
            </a:lvl1pPr>
          </a:lstStyle>
          <a:p>
            <a:fld id="{412DA0E4-6D6E-4936-AE0F-AD02A6D3F779}"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553352418"/>
      </p:ext>
    </p:extLst>
  </p:cSld>
  <p:clrMapOvr>
    <a:masterClrMapping/>
  </p:clrMapOvr>
  <p:hf sldNum="0"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el und vier Inhalte (24)">
    <p:spTree>
      <p:nvGrpSpPr>
        <p:cNvPr id="1" name=""/>
        <p:cNvGrpSpPr/>
        <p:nvPr/>
      </p:nvGrpSpPr>
      <p:grpSpPr>
        <a:xfrm>
          <a:off x="0" y="0"/>
          <a:ext cx="0" cy="0"/>
          <a:chOff x="0" y="0"/>
          <a:chExt cx="0" cy="0"/>
        </a:xfrm>
      </p:grpSpPr>
      <p:sp>
        <p:nvSpPr>
          <p:cNvPr id="2" name="TitelPlaz"/>
          <p:cNvSpPr>
            <a:spLocks noGrp="1"/>
          </p:cNvSpPr>
          <p:nvPr>
            <p:ph type="title" sz="quarter"/>
          </p:nvPr>
        </p:nvSpPr>
        <p:spPr/>
        <p:txBody>
          <a:bodyPr/>
          <a:lstStyle/>
          <a:p>
            <a:r>
              <a:rPr lang="de-DE"/>
              <a:t>Titelmasterformat durch Klicken bearbeiten</a:t>
            </a:r>
          </a:p>
        </p:txBody>
      </p:sp>
      <p:sp>
        <p:nvSpPr>
          <p:cNvPr id="3" name="Inhaltsplatzhalter 2"/>
          <p:cNvSpPr>
            <a:spLocks noGrp="1"/>
          </p:cNvSpPr>
          <p:nvPr>
            <p:ph sz="quarter" idx="1"/>
          </p:nvPr>
        </p:nvSpPr>
        <p:spPr>
          <a:xfrm>
            <a:off x="162000"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162000"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7628"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647628"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SeitePlaz"/>
          <p:cNvSpPr>
            <a:spLocks noGrp="1"/>
          </p:cNvSpPr>
          <p:nvPr>
            <p:ph type="sldNum" sz="quarter" idx="10"/>
            <p:custDataLst>
              <p:tags r:id="rId1"/>
            </p:custDataLst>
          </p:nvPr>
        </p:nvSpPr>
        <p:spPr/>
        <p:txBody>
          <a:bodyPr/>
          <a:lstStyle>
            <a:lvl1pPr>
              <a:defRPr/>
            </a:lvl1pPr>
          </a:lstStyle>
          <a:p>
            <a:fld id="{6041F72D-7114-4BB0-B21F-AE5BF795CE9C}" type="slidenum">
              <a:rPr lang="de-DE" altLang="en-US"/>
              <a:pPr/>
              <a:t>‹#›</a:t>
            </a:fld>
            <a:endParaRPr lang="de-DE" altLang="en-US"/>
          </a:p>
        </p:txBody>
      </p:sp>
      <p:sp>
        <p:nvSpPr>
          <p:cNvPr id="8"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9"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190862860"/>
      </p:ext>
    </p:extLst>
  </p:cSld>
  <p:clrMapOvr>
    <a:masterClrMapping/>
  </p:clrMapOvr>
  <p:hf sldNum="0" hdr="0" ftr="0"/>
</p:sldLayout>
</file>

<file path=ppt/slideLayouts/slideLayout180.xml><?xml version="1.0" encoding="utf-8"?>
<p:sldLayout xmlns:a="http://schemas.openxmlformats.org/drawingml/2006/main" xmlns:r="http://schemas.openxmlformats.org/officeDocument/2006/relationships" xmlns:p="http://schemas.openxmlformats.org/presentationml/2006/main" type="mediaAndTx" preserve="1">
  <p:cSld name="Titel, Medienclip und Text (18)">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Medienplatzhalter 2"/>
          <p:cNvSpPr>
            <a:spLocks noGrp="1"/>
          </p:cNvSpPr>
          <p:nvPr>
            <p:ph type="media" sz="half" idx="1"/>
          </p:nvPr>
        </p:nvSpPr>
        <p:spPr>
          <a:xfrm>
            <a:off x="162000" y="1404000"/>
            <a:ext cx="4334371" cy="3456000"/>
          </a:xfrm>
        </p:spPr>
        <p:txBody>
          <a:bodyPr rtlCol="0">
            <a:normAutofit/>
          </a:bodyPr>
          <a:lstStyle/>
          <a:p>
            <a:pPr lvl="0"/>
            <a:endParaRPr lang="de-DE" noProof="0" dirty="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45AF04A8-182F-49CB-9A4A-3DD663805AA0}"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597460833"/>
      </p:ext>
    </p:extLst>
  </p:cSld>
  <p:clrMapOvr>
    <a:masterClrMapping/>
  </p:clrMapOvr>
  <p:hf sldNum="0" hdr="0" ftr="0"/>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ClipArt" preserve="1">
  <p:cSld name="Titel, Text und ClipArt (9)">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ClipArt-Platzhalter 3"/>
          <p:cNvSpPr>
            <a:spLocks noGrp="1"/>
          </p:cNvSpPr>
          <p:nvPr>
            <p:ph type="clipArt" sz="half" idx="2"/>
          </p:nvPr>
        </p:nvSpPr>
        <p:spPr>
          <a:xfrm>
            <a:off x="4647628" y="1404000"/>
            <a:ext cx="4334371" cy="3456000"/>
          </a:xfrm>
        </p:spPr>
        <p:txBody>
          <a:bodyPr rtlCol="0">
            <a:normAutofit/>
          </a:bodyPr>
          <a:lstStyle/>
          <a:p>
            <a:pPr lvl="0"/>
            <a:endParaRPr lang="de-DE" noProof="0" dirty="0"/>
          </a:p>
        </p:txBody>
      </p:sp>
      <p:sp>
        <p:nvSpPr>
          <p:cNvPr id="5" name="SeitePlaz"/>
          <p:cNvSpPr>
            <a:spLocks noGrp="1"/>
          </p:cNvSpPr>
          <p:nvPr>
            <p:ph type="sldNum" sz="quarter" idx="10"/>
            <p:custDataLst>
              <p:tags r:id="rId1"/>
            </p:custDataLst>
          </p:nvPr>
        </p:nvSpPr>
        <p:spPr/>
        <p:txBody>
          <a:bodyPr/>
          <a:lstStyle>
            <a:lvl1pPr>
              <a:defRPr/>
            </a:lvl1pPr>
          </a:lstStyle>
          <a:p>
            <a:fld id="{71C4CBBA-90DA-4043-9B88-D85A98371E5B}"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679627467"/>
      </p:ext>
    </p:extLst>
  </p:cSld>
  <p:clrMapOvr>
    <a:masterClrMapping/>
  </p:clrMapOvr>
  <p:hf sldNum="0" hdr="0" ftr="0"/>
</p:sldLayout>
</file>

<file path=ppt/slideLayouts/slideLayout182.xml><?xml version="1.0" encoding="utf-8"?>
<p:sldLayout xmlns:a="http://schemas.openxmlformats.org/drawingml/2006/main" xmlns:r="http://schemas.openxmlformats.org/officeDocument/2006/relationships" xmlns:p="http://schemas.openxmlformats.org/presentationml/2006/main" type="clipArtAndTx" preserve="1">
  <p:cSld name="Titel, ClipArt und Text (10)">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ClipArt-Platzhalter 2"/>
          <p:cNvSpPr>
            <a:spLocks noGrp="1"/>
          </p:cNvSpPr>
          <p:nvPr>
            <p:ph type="clipArt" sz="half" idx="1"/>
          </p:nvPr>
        </p:nvSpPr>
        <p:spPr>
          <a:xfrm>
            <a:off x="162000" y="1404000"/>
            <a:ext cx="4334371" cy="3456000"/>
          </a:xfrm>
        </p:spPr>
        <p:txBody>
          <a:bodyPr rtlCol="0">
            <a:normAutofit/>
          </a:bodyPr>
          <a:lstStyle/>
          <a:p>
            <a:pPr lvl="0"/>
            <a:endParaRPr lang="de-DE" noProof="0" dirty="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C60B237D-E543-46C5-A913-3556D749E0CB}"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622243916"/>
      </p:ext>
    </p:extLst>
  </p:cSld>
  <p:clrMapOvr>
    <a:masterClrMapping/>
  </p:clrMapOvr>
  <p:hf sldNum="0" hdr="0" ftr="0"/>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21)">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7628"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7628"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SeitePlaz"/>
          <p:cNvSpPr>
            <a:spLocks noGrp="1"/>
          </p:cNvSpPr>
          <p:nvPr>
            <p:ph type="sldNum" sz="quarter" idx="10"/>
            <p:custDataLst>
              <p:tags r:id="rId1"/>
            </p:custDataLst>
          </p:nvPr>
        </p:nvSpPr>
        <p:spPr/>
        <p:txBody>
          <a:bodyPr/>
          <a:lstStyle>
            <a:lvl1pPr>
              <a:defRPr/>
            </a:lvl1pPr>
          </a:lstStyle>
          <a:p>
            <a:fld id="{6B77180C-3230-4527-93B6-819277319AFA}"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69055398"/>
      </p:ext>
    </p:extLst>
  </p:cSld>
  <p:clrMapOvr>
    <a:masterClrMapping/>
  </p:clrMapOvr>
  <p:hf sldNum="0" hdr="0" ftr="0"/>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AndTx" preserve="1">
  <p:cSld name="Titel, zwei Inhalte und Text (22)">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quarter" idx="1"/>
          </p:nvPr>
        </p:nvSpPr>
        <p:spPr>
          <a:xfrm>
            <a:off x="162000"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162000"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z"/>
          <p:cNvSpPr>
            <a:spLocks noGrp="1"/>
          </p:cNvSpPr>
          <p:nvPr>
            <p:ph type="body" sz="half" idx="3"/>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SeitePlaz"/>
          <p:cNvSpPr>
            <a:spLocks noGrp="1"/>
          </p:cNvSpPr>
          <p:nvPr>
            <p:ph type="sldNum" sz="quarter" idx="10"/>
            <p:custDataLst>
              <p:tags r:id="rId1"/>
            </p:custDataLst>
          </p:nvPr>
        </p:nvSpPr>
        <p:spPr/>
        <p:txBody>
          <a:bodyPr/>
          <a:lstStyle>
            <a:lvl1pPr>
              <a:defRPr/>
            </a:lvl1pPr>
          </a:lstStyle>
          <a:p>
            <a:fld id="{1320AA90-1134-4605-A57B-A8724745FB0C}"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263228047"/>
      </p:ext>
    </p:extLst>
  </p:cSld>
  <p:clrMapOvr>
    <a:masterClrMapping/>
  </p:clrMapOvr>
  <p:hf sldNum="0" hdr="0" ftr="0"/>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Leer (12)">
    <p:spTree>
      <p:nvGrpSpPr>
        <p:cNvPr id="1" name=""/>
        <p:cNvGrpSpPr/>
        <p:nvPr/>
      </p:nvGrpSpPr>
      <p:grpSpPr>
        <a:xfrm>
          <a:off x="0" y="0"/>
          <a:ext cx="0" cy="0"/>
          <a:chOff x="0" y="0"/>
          <a:chExt cx="0" cy="0"/>
        </a:xfrm>
      </p:grpSpPr>
      <p:sp>
        <p:nvSpPr>
          <p:cNvPr id="2" name="SeitePlaz"/>
          <p:cNvSpPr>
            <a:spLocks noGrp="1"/>
          </p:cNvSpPr>
          <p:nvPr>
            <p:ph type="sldNum" sz="quarter" idx="10"/>
            <p:custDataLst>
              <p:tags r:id="rId1"/>
            </p:custDataLst>
          </p:nvPr>
        </p:nvSpPr>
        <p:spPr/>
        <p:txBody>
          <a:bodyPr/>
          <a:lstStyle>
            <a:lvl1pPr>
              <a:defRPr/>
            </a:lvl1pPr>
          </a:lstStyle>
          <a:p>
            <a:fld id="{6C5C66B0-5277-4FF7-B483-F82938922B64}" type="slidenum">
              <a:rPr lang="de-DE" altLang="en-US"/>
              <a:pPr/>
              <a:t>‹#›</a:t>
            </a:fld>
            <a:endParaRPr lang="de-DE" altLang="en-US"/>
          </a:p>
        </p:txBody>
      </p:sp>
      <p:sp>
        <p:nvSpPr>
          <p:cNvPr id="3"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4"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784723017"/>
      </p:ext>
    </p:extLst>
  </p:cSld>
  <p:clrMapOvr>
    <a:masterClrMapping/>
  </p:clrMapOvr>
  <p:hf sldNum="0" hdr="0" ftr="0"/>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el und Inhalt (16)">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SeitePlaz"/>
          <p:cNvSpPr>
            <a:spLocks noGrp="1"/>
          </p:cNvSpPr>
          <p:nvPr>
            <p:ph type="sldNum" sz="quarter" idx="10"/>
            <p:custDataLst>
              <p:tags r:id="rId1"/>
            </p:custDataLst>
          </p:nvPr>
        </p:nvSpPr>
        <p:spPr/>
        <p:txBody>
          <a:bodyPr/>
          <a:lstStyle>
            <a:lvl1pPr>
              <a:defRPr/>
            </a:lvl1pPr>
          </a:lstStyle>
          <a:p>
            <a:fld id="{36EE4B39-17CF-4165-BA9B-EF131221D28D}"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336111434"/>
      </p:ext>
    </p:extLst>
  </p:cSld>
  <p:clrMapOvr>
    <a:masterClrMapping/>
  </p:clrMapOvr>
  <p:hf sldNum="0" hdr="0" ftr="0"/>
</p:sldLayout>
</file>

<file path=ppt/slideLayouts/slideLayout187.xml><?xml version="1.0" encoding="utf-8"?>
<p:sldLayout xmlns:a="http://schemas.openxmlformats.org/drawingml/2006/main" xmlns:r="http://schemas.openxmlformats.org/officeDocument/2006/relationships" xmlns:p="http://schemas.openxmlformats.org/presentationml/2006/main" type="fourObj" preserve="1">
  <p:cSld name="Titel und vier Inhalte (24)">
    <p:spTree>
      <p:nvGrpSpPr>
        <p:cNvPr id="1" name=""/>
        <p:cNvGrpSpPr/>
        <p:nvPr/>
      </p:nvGrpSpPr>
      <p:grpSpPr>
        <a:xfrm>
          <a:off x="0" y="0"/>
          <a:ext cx="0" cy="0"/>
          <a:chOff x="0" y="0"/>
          <a:chExt cx="0" cy="0"/>
        </a:xfrm>
      </p:grpSpPr>
      <p:sp>
        <p:nvSpPr>
          <p:cNvPr id="2" name="TitelPlaz"/>
          <p:cNvSpPr>
            <a:spLocks noGrp="1"/>
          </p:cNvSpPr>
          <p:nvPr>
            <p:ph type="title" sz="quarter"/>
          </p:nvPr>
        </p:nvSpPr>
        <p:spPr/>
        <p:txBody>
          <a:bodyPr/>
          <a:lstStyle/>
          <a:p>
            <a:r>
              <a:rPr lang="de-DE"/>
              <a:t>Titelmasterformat durch Klicken bearbeiten</a:t>
            </a:r>
          </a:p>
        </p:txBody>
      </p:sp>
      <p:sp>
        <p:nvSpPr>
          <p:cNvPr id="3" name="Inhaltsplatzhalter 2"/>
          <p:cNvSpPr>
            <a:spLocks noGrp="1"/>
          </p:cNvSpPr>
          <p:nvPr>
            <p:ph sz="quarter" idx="1"/>
          </p:nvPr>
        </p:nvSpPr>
        <p:spPr>
          <a:xfrm>
            <a:off x="162000"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162000"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7628"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647628"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SeitePlaz"/>
          <p:cNvSpPr>
            <a:spLocks noGrp="1"/>
          </p:cNvSpPr>
          <p:nvPr>
            <p:ph type="sldNum" sz="quarter" idx="10"/>
            <p:custDataLst>
              <p:tags r:id="rId1"/>
            </p:custDataLst>
          </p:nvPr>
        </p:nvSpPr>
        <p:spPr/>
        <p:txBody>
          <a:bodyPr/>
          <a:lstStyle>
            <a:lvl1pPr>
              <a:defRPr/>
            </a:lvl1pPr>
          </a:lstStyle>
          <a:p>
            <a:fld id="{6E6F1B30-2B83-4529-82D4-F1C93878C4E3}" type="slidenum">
              <a:rPr lang="de-DE" altLang="en-US"/>
              <a:pPr/>
              <a:t>‹#›</a:t>
            </a:fld>
            <a:endParaRPr lang="de-DE" altLang="en-US"/>
          </a:p>
        </p:txBody>
      </p:sp>
      <p:sp>
        <p:nvSpPr>
          <p:cNvPr id="8"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9"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580408762"/>
      </p:ext>
    </p:extLst>
  </p:cSld>
  <p:clrMapOvr>
    <a:masterClrMapping/>
  </p:clrMapOvr>
  <p:hf sldNum="0" hdr="0" ftr="0"/>
</p:sldLayout>
</file>

<file path=ppt/slideLayouts/slideLayout188.xml><?xml version="1.0" encoding="utf-8"?>
<p:sldLayout xmlns:a="http://schemas.openxmlformats.org/drawingml/2006/main" xmlns:r="http://schemas.openxmlformats.org/officeDocument/2006/relationships" xmlns:p="http://schemas.openxmlformats.org/presentationml/2006/main" type="objOnly" preserve="1">
  <p:cSld name="Inhalt (15)">
    <p:spTree>
      <p:nvGrpSpPr>
        <p:cNvPr id="1" name=""/>
        <p:cNvGrpSpPr/>
        <p:nvPr/>
      </p:nvGrpSpPr>
      <p:grpSpPr>
        <a:xfrm>
          <a:off x="0" y="0"/>
          <a:ext cx="0" cy="0"/>
          <a:chOff x="0" y="0"/>
          <a:chExt cx="0" cy="0"/>
        </a:xfrm>
      </p:grpSpPr>
      <p:sp>
        <p:nvSpPr>
          <p:cNvPr id="2" name="Inhaltsplatzhalter 1"/>
          <p:cNvSpPr>
            <a:spLocks noGrp="1"/>
          </p:cNvSpPr>
          <p:nvPr>
            <p:ph/>
          </p:nvPr>
        </p:nvSpPr>
        <p:spPr>
          <a:xfrm>
            <a:off x="162000" y="1404000"/>
            <a:ext cx="8820000"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SeitePlaz"/>
          <p:cNvSpPr>
            <a:spLocks noGrp="1"/>
          </p:cNvSpPr>
          <p:nvPr>
            <p:ph type="sldNum" sz="quarter" idx="10"/>
            <p:custDataLst>
              <p:tags r:id="rId1"/>
            </p:custDataLst>
          </p:nvPr>
        </p:nvSpPr>
        <p:spPr/>
        <p:txBody>
          <a:bodyPr/>
          <a:lstStyle>
            <a:lvl1pPr>
              <a:defRPr/>
            </a:lvl1pPr>
          </a:lstStyle>
          <a:p>
            <a:fld id="{1BE2F9EC-3A7C-4B21-ACC0-CDA54F6CDE5A}" type="slidenum">
              <a:rPr lang="de-DE" altLang="en-US"/>
              <a:pPr/>
              <a:t>‹#›</a:t>
            </a:fld>
            <a:endParaRPr lang="de-DE" altLang="en-US"/>
          </a:p>
        </p:txBody>
      </p:sp>
      <p:sp>
        <p:nvSpPr>
          <p:cNvPr id="4"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5"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264212474"/>
      </p:ext>
    </p:extLst>
  </p:cSld>
  <p:clrMapOvr>
    <a:masterClrMapping/>
  </p:clrMapOvr>
  <p:hf sldNum="0" hdr="0" ftr="0"/>
</p:sldLayout>
</file>

<file path=ppt/slideLayouts/slideLayout189.xml><?xml version="1.0" encoding="utf-8"?>
<p:sldLayout xmlns:a="http://schemas.openxmlformats.org/drawingml/2006/main" xmlns:r="http://schemas.openxmlformats.org/officeDocument/2006/relationships" xmlns:p="http://schemas.openxmlformats.org/presentationml/2006/main" type="tbl" preserve="1">
  <p:cSld name="Titel und Tabelle (4)">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abellenplatzhalter 2"/>
          <p:cNvSpPr>
            <a:spLocks noGrp="1"/>
          </p:cNvSpPr>
          <p:nvPr>
            <p:ph type="tbl" idx="1"/>
          </p:nvPr>
        </p:nvSpPr>
        <p:spPr/>
        <p:txBody>
          <a:bodyPr rtlCol="0">
            <a:normAutofit/>
          </a:bodyPr>
          <a:lstStyle/>
          <a:p>
            <a:pPr lvl="0"/>
            <a:endParaRPr lang="de-DE" noProof="0" dirty="0"/>
          </a:p>
        </p:txBody>
      </p:sp>
      <p:sp>
        <p:nvSpPr>
          <p:cNvPr id="4" name="SeitePlaz"/>
          <p:cNvSpPr>
            <a:spLocks noGrp="1"/>
          </p:cNvSpPr>
          <p:nvPr>
            <p:ph type="sldNum" sz="quarter" idx="10"/>
            <p:custDataLst>
              <p:tags r:id="rId1"/>
            </p:custDataLst>
          </p:nvPr>
        </p:nvSpPr>
        <p:spPr/>
        <p:txBody>
          <a:bodyPr/>
          <a:lstStyle>
            <a:lvl1pPr>
              <a:defRPr/>
            </a:lvl1pPr>
          </a:lstStyle>
          <a:p>
            <a:fld id="{B65962CA-D435-44F9-A4BC-10D7EF918281}"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479070262"/>
      </p:ext>
    </p:extLst>
  </p:cSld>
  <p:clrMapOvr>
    <a:masterClrMapping/>
  </p:clrMapOvr>
  <p:hf sldNum="0"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Inhalt (15)">
    <p:spTree>
      <p:nvGrpSpPr>
        <p:cNvPr id="1" name=""/>
        <p:cNvGrpSpPr/>
        <p:nvPr/>
      </p:nvGrpSpPr>
      <p:grpSpPr>
        <a:xfrm>
          <a:off x="0" y="0"/>
          <a:ext cx="0" cy="0"/>
          <a:chOff x="0" y="0"/>
          <a:chExt cx="0" cy="0"/>
        </a:xfrm>
      </p:grpSpPr>
      <p:sp>
        <p:nvSpPr>
          <p:cNvPr id="2" name="Inhaltsplatzhalter 1"/>
          <p:cNvSpPr>
            <a:spLocks noGrp="1"/>
          </p:cNvSpPr>
          <p:nvPr>
            <p:ph/>
          </p:nvPr>
        </p:nvSpPr>
        <p:spPr>
          <a:xfrm>
            <a:off x="162000" y="1404000"/>
            <a:ext cx="8820000"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SeitePlaz"/>
          <p:cNvSpPr>
            <a:spLocks noGrp="1"/>
          </p:cNvSpPr>
          <p:nvPr>
            <p:ph type="sldNum" sz="quarter" idx="10"/>
            <p:custDataLst>
              <p:tags r:id="rId1"/>
            </p:custDataLst>
          </p:nvPr>
        </p:nvSpPr>
        <p:spPr/>
        <p:txBody>
          <a:bodyPr/>
          <a:lstStyle>
            <a:lvl1pPr>
              <a:defRPr/>
            </a:lvl1pPr>
          </a:lstStyle>
          <a:p>
            <a:fld id="{1A43F8FF-810B-4FF7-9A7C-AD651176C7E0}" type="slidenum">
              <a:rPr lang="de-DE" altLang="en-US"/>
              <a:pPr/>
              <a:t>‹#›</a:t>
            </a:fld>
            <a:endParaRPr lang="de-DE" altLang="en-US"/>
          </a:p>
        </p:txBody>
      </p:sp>
      <p:sp>
        <p:nvSpPr>
          <p:cNvPr id="4"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5"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039622884"/>
      </p:ext>
    </p:extLst>
  </p:cSld>
  <p:clrMapOvr>
    <a:masterClrMapping/>
  </p:clrMapOvr>
  <p:hf sldNum="0" hdr="0" ftr="0"/>
</p:sldLayout>
</file>

<file path=ppt/slideLayouts/slideLayout190.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7)">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SmartArt-Platzhalter 2"/>
          <p:cNvSpPr>
            <a:spLocks noGrp="1"/>
          </p:cNvSpPr>
          <p:nvPr>
            <p:ph type="dgm" idx="1"/>
          </p:nvPr>
        </p:nvSpPr>
        <p:spPr/>
        <p:txBody>
          <a:bodyPr rtlCol="0">
            <a:normAutofit/>
          </a:bodyPr>
          <a:lstStyle/>
          <a:p>
            <a:pPr lvl="0"/>
            <a:endParaRPr lang="de-DE" noProof="0" dirty="0"/>
          </a:p>
        </p:txBody>
      </p:sp>
      <p:sp>
        <p:nvSpPr>
          <p:cNvPr id="4" name="SeitePlaz"/>
          <p:cNvSpPr>
            <a:spLocks noGrp="1"/>
          </p:cNvSpPr>
          <p:nvPr>
            <p:ph type="sldNum" sz="quarter" idx="10"/>
            <p:custDataLst>
              <p:tags r:id="rId1"/>
            </p:custDataLst>
          </p:nvPr>
        </p:nvSpPr>
        <p:spPr/>
        <p:txBody>
          <a:bodyPr/>
          <a:lstStyle>
            <a:lvl1pPr>
              <a:defRPr/>
            </a:lvl1pPr>
          </a:lstStyle>
          <a:p>
            <a:fld id="{11FF5A63-5C9F-4C27-973B-D0889B162A16}"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264558355"/>
      </p:ext>
    </p:extLst>
  </p:cSld>
  <p:clrMapOvr>
    <a:masterClrMapping/>
  </p:clrMapOvr>
  <p:hf sldNum="0" hdr="0" ftr="0"/>
</p:sldLayout>
</file>

<file path=ppt/slideLayouts/slideLayout191.xml><?xml version="1.0" encoding="utf-8"?>
<p:sldLayout xmlns:a="http://schemas.openxmlformats.org/drawingml/2006/main" xmlns:r="http://schemas.openxmlformats.org/officeDocument/2006/relationships" xmlns:p="http://schemas.openxmlformats.org/presentationml/2006/main" type="chart" preserve="1">
  <p:cSld name="Titel und Diagramm (8)">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Diagrammplatzhalter 2"/>
          <p:cNvSpPr>
            <a:spLocks noGrp="1"/>
          </p:cNvSpPr>
          <p:nvPr>
            <p:ph type="chart" idx="1"/>
          </p:nvPr>
        </p:nvSpPr>
        <p:spPr/>
        <p:txBody>
          <a:bodyPr rtlCol="0">
            <a:normAutofit/>
          </a:bodyPr>
          <a:lstStyle/>
          <a:p>
            <a:pPr lvl="0"/>
            <a:endParaRPr lang="de-DE" noProof="0" dirty="0"/>
          </a:p>
        </p:txBody>
      </p:sp>
      <p:sp>
        <p:nvSpPr>
          <p:cNvPr id="4" name="SeitePlaz"/>
          <p:cNvSpPr>
            <a:spLocks noGrp="1"/>
          </p:cNvSpPr>
          <p:nvPr>
            <p:ph type="sldNum" sz="quarter" idx="10"/>
            <p:custDataLst>
              <p:tags r:id="rId1"/>
            </p:custDataLst>
          </p:nvPr>
        </p:nvSpPr>
        <p:spPr/>
        <p:txBody>
          <a:bodyPr/>
          <a:lstStyle>
            <a:lvl1pPr>
              <a:defRPr/>
            </a:lvl1pPr>
          </a:lstStyle>
          <a:p>
            <a:fld id="{26876F79-4E74-4CB5-9448-16B29007B576}"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907376828"/>
      </p:ext>
    </p:extLst>
  </p:cSld>
  <p:clrMapOvr>
    <a:masterClrMapping/>
  </p:clrMapOvr>
  <p:hf sldNum="0" hdr="0" ftr="0"/>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Chart" preserve="1">
  <p:cSld name="Titel, Text und Diagramm (5)">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iagrammplatzhalter 3"/>
          <p:cNvSpPr>
            <a:spLocks noGrp="1"/>
          </p:cNvSpPr>
          <p:nvPr>
            <p:ph type="chart" sz="half" idx="2"/>
          </p:nvPr>
        </p:nvSpPr>
        <p:spPr>
          <a:xfrm>
            <a:off x="4647628" y="1404000"/>
            <a:ext cx="4334371" cy="3456000"/>
          </a:xfrm>
        </p:spPr>
        <p:txBody>
          <a:bodyPr rtlCol="0">
            <a:normAutofit/>
          </a:bodyPr>
          <a:lstStyle/>
          <a:p>
            <a:pPr lvl="0"/>
            <a:endParaRPr lang="de-DE" noProof="0" dirty="0"/>
          </a:p>
        </p:txBody>
      </p:sp>
      <p:sp>
        <p:nvSpPr>
          <p:cNvPr id="5" name="SeitePlaz"/>
          <p:cNvSpPr>
            <a:spLocks noGrp="1"/>
          </p:cNvSpPr>
          <p:nvPr>
            <p:ph type="sldNum" sz="quarter" idx="10"/>
            <p:custDataLst>
              <p:tags r:id="rId1"/>
            </p:custDataLst>
          </p:nvPr>
        </p:nvSpPr>
        <p:spPr/>
        <p:txBody>
          <a:bodyPr/>
          <a:lstStyle>
            <a:lvl1pPr>
              <a:defRPr/>
            </a:lvl1pPr>
          </a:lstStyle>
          <a:p>
            <a:fld id="{B6D7234F-9F45-437F-A172-C3A211538FB4}"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810555542"/>
      </p:ext>
    </p:extLst>
  </p:cSld>
  <p:clrMapOvr>
    <a:masterClrMapping/>
  </p:clrMapOvr>
  <p:hf sldNum="0" hdr="0" ftr="0"/>
</p:sldLayout>
</file>

<file path=ppt/slideLayouts/slideLayout193.xml><?xml version="1.0" encoding="utf-8"?>
<p:sldLayout xmlns:a="http://schemas.openxmlformats.org/drawingml/2006/main" xmlns:r="http://schemas.openxmlformats.org/officeDocument/2006/relationships" xmlns:p="http://schemas.openxmlformats.org/presentationml/2006/main" type="chartAndTx" preserve="1">
  <p:cSld name="Titel, Diagramm und Text (6)">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Diagrammplatzhalter 2"/>
          <p:cNvSpPr>
            <a:spLocks noGrp="1"/>
          </p:cNvSpPr>
          <p:nvPr>
            <p:ph type="chart" sz="half" idx="1"/>
          </p:nvPr>
        </p:nvSpPr>
        <p:spPr>
          <a:xfrm>
            <a:off x="162000" y="1404000"/>
            <a:ext cx="4334371" cy="3456000"/>
          </a:xfrm>
        </p:spPr>
        <p:txBody>
          <a:bodyPr rtlCol="0">
            <a:normAutofit/>
          </a:bodyPr>
          <a:lstStyle/>
          <a:p>
            <a:pPr lvl="0"/>
            <a:endParaRPr lang="de-DE" noProof="0" dirty="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D17BDBEB-2357-4AB4-90F0-6DCE614888D3}"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692479852"/>
      </p:ext>
    </p:extLst>
  </p:cSld>
  <p:clrMapOvr>
    <a:masterClrMapping/>
  </p:clrMapOvr>
  <p:hf sldNum="0" hdr="0" ftr="0"/>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6_Titel und Inhalt über Text (19)">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2000" y="1404000"/>
            <a:ext cx="7362328"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SeitePlaz"/>
          <p:cNvSpPr>
            <a:spLocks noGrp="1"/>
          </p:cNvSpPr>
          <p:nvPr>
            <p:ph type="sldNum" sz="quarter" idx="10"/>
            <p:custDataLst>
              <p:tags r:id="rId1"/>
            </p:custDataLst>
          </p:nvPr>
        </p:nvSpPr>
        <p:spPr/>
        <p:txBody>
          <a:bodyPr/>
          <a:lstStyle>
            <a:lvl1pPr>
              <a:defRPr/>
            </a:lvl1pPr>
          </a:lstStyle>
          <a:p>
            <a:fld id="{B6880EDA-B750-4192-9475-C8029C4498C7}"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027729585"/>
      </p:ext>
    </p:extLst>
  </p:cSld>
  <p:clrMapOvr>
    <a:masterClrMapping/>
  </p:clrMapOvr>
  <p:hf sldNum="0" hdr="0" ftr="0"/>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638436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11)">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SeitePlaz"/>
          <p:cNvSpPr>
            <a:spLocks noGrp="1"/>
          </p:cNvSpPr>
          <p:nvPr>
            <p:ph type="sldNum" sz="quarter" idx="10"/>
            <p:custDataLst>
              <p:tags r:id="rId2"/>
            </p:custDataLst>
          </p:nvPr>
        </p:nvSpPr>
        <p:spPr/>
        <p:txBody>
          <a:bodyPr/>
          <a:lstStyle/>
          <a:p>
            <a:fld id="{2321F01F-6ABD-47CC-B742-583823B8A8F1}" type="slidenum">
              <a:rPr lang="en-US" smtClean="0"/>
              <a:pPr/>
              <a:t>‹#›</a:t>
            </a:fld>
            <a:endParaRPr lang="en-US" dirty="0"/>
          </a:p>
        </p:txBody>
      </p:sp>
      <p:sp>
        <p:nvSpPr>
          <p:cNvPr id="4" name="FussPlaz"/>
          <p:cNvSpPr>
            <a:spLocks noGrp="1"/>
          </p:cNvSpPr>
          <p:nvPr>
            <p:ph type="ftr" sz="quarter" idx="11"/>
            <p:custDataLst>
              <p:tags r:id="rId3"/>
            </p:custDataLst>
          </p:nvPr>
        </p:nvSpPr>
        <p:spPr/>
        <p:txBody>
          <a:bodyPr/>
          <a:lstStyle/>
          <a:p>
            <a:endParaRPr lang="en-US" dirty="0"/>
          </a:p>
        </p:txBody>
      </p:sp>
      <p:sp>
        <p:nvSpPr>
          <p:cNvPr id="5" name="DatumPlaz"/>
          <p:cNvSpPr>
            <a:spLocks noGrp="1"/>
          </p:cNvSpPr>
          <p:nvPr>
            <p:ph type="dt" sz="half" idx="12"/>
            <p:custDataLst>
              <p:tags r:id="rId4"/>
            </p:custDataLst>
          </p:nvPr>
        </p:nvSpPr>
        <p:spPr/>
        <p:txBody>
          <a:bodyPr/>
          <a:lstStyle/>
          <a:p>
            <a:r>
              <a:rPr lang="en-US" dirty="0"/>
              <a:t>1/16/2017</a:t>
            </a:r>
          </a:p>
        </p:txBody>
      </p:sp>
    </p:spTree>
    <p:extLst>
      <p:ext uri="{BB962C8B-B14F-4D97-AF65-F5344CB8AC3E}">
        <p14:creationId xmlns:p14="http://schemas.microsoft.com/office/powerpoint/2010/main" val="318581339"/>
      </p:ext>
    </p:extLst>
  </p:cSld>
  <p:clrMapOvr>
    <a:masterClrMapping/>
  </p:clrMapOvr>
  <p:hf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type="tx" preserve="1">
  <p:cSld name="Title and Text (2)">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TextPlaz"/>
          <p:cNvSpPr>
            <a:spLocks noGrp="1"/>
          </p:cNvSpPr>
          <p:nvPr>
            <p:ph type="body" idx="1"/>
            <p:custDataLst>
              <p:tags r:id="rId2"/>
            </p:custDataLst>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eitePlaz"/>
          <p:cNvSpPr>
            <a:spLocks noGrp="1"/>
          </p:cNvSpPr>
          <p:nvPr>
            <p:ph type="sldNum" sz="quarter" idx="10"/>
            <p:custDataLst>
              <p:tags r:id="rId3"/>
            </p:custDataLst>
          </p:nvPr>
        </p:nvSpPr>
        <p:spPr/>
        <p:txBody>
          <a:bodyPr/>
          <a:lstStyle/>
          <a:p>
            <a:fld id="{2321F01F-6ABD-47CC-B742-583823B8A8F1}" type="slidenum">
              <a:rPr lang="en-US" smtClean="0"/>
              <a:pPr/>
              <a:t>‹#›</a:t>
            </a:fld>
            <a:endParaRPr lang="en-US" dirty="0"/>
          </a:p>
        </p:txBody>
      </p:sp>
      <p:sp>
        <p:nvSpPr>
          <p:cNvPr id="5" name="FussPlaz"/>
          <p:cNvSpPr>
            <a:spLocks noGrp="1"/>
          </p:cNvSpPr>
          <p:nvPr>
            <p:ph type="ftr" sz="quarter" idx="11"/>
            <p:custDataLst>
              <p:tags r:id="rId4"/>
            </p:custDataLst>
          </p:nvPr>
        </p:nvSpPr>
        <p:spPr/>
        <p:txBody>
          <a:bodyPr/>
          <a:lstStyle/>
          <a:p>
            <a:endParaRPr lang="en-US" dirty="0"/>
          </a:p>
        </p:txBody>
      </p:sp>
      <p:sp>
        <p:nvSpPr>
          <p:cNvPr id="6" name="DatumPlaz"/>
          <p:cNvSpPr>
            <a:spLocks noGrp="1"/>
          </p:cNvSpPr>
          <p:nvPr>
            <p:ph type="dt" sz="half" idx="12"/>
            <p:custDataLst>
              <p:tags r:id="rId5"/>
            </p:custDataLst>
          </p:nvPr>
        </p:nvSpPr>
        <p:spPr/>
        <p:txBody>
          <a:bodyPr/>
          <a:lstStyle/>
          <a:p>
            <a:r>
              <a:rPr lang="en-US" dirty="0"/>
              <a:t>1/16/2017</a:t>
            </a:r>
          </a:p>
        </p:txBody>
      </p:sp>
    </p:spTree>
    <p:extLst>
      <p:ext uri="{BB962C8B-B14F-4D97-AF65-F5344CB8AC3E}">
        <p14:creationId xmlns:p14="http://schemas.microsoft.com/office/powerpoint/2010/main" val="137510370"/>
      </p:ext>
    </p:extLst>
  </p:cSld>
  <p:clrMapOvr>
    <a:masterClrMapping/>
  </p:clrMapOvr>
  <p:hf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Obj" preserve="1">
  <p:cSld name="Title, Text, and Content (13)">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TextPlaz"/>
          <p:cNvSpPr>
            <a:spLocks noGrp="1"/>
          </p:cNvSpPr>
          <p:nvPr>
            <p:ph type="body" sz="half" idx="1"/>
            <p:custDataLst>
              <p:tags r:id="rId2"/>
            </p:custDataLst>
          </p:nvPr>
        </p:nvSpPr>
        <p:spPr>
          <a:xfrm>
            <a:off x="161925" y="1403350"/>
            <a:ext cx="4333875"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4648200" y="1403350"/>
            <a:ext cx="4333875"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eitePlaz"/>
          <p:cNvSpPr>
            <a:spLocks noGrp="1"/>
          </p:cNvSpPr>
          <p:nvPr>
            <p:ph type="sldNum" sz="quarter" idx="10"/>
            <p:custDataLst>
              <p:tags r:id="rId4"/>
            </p:custDataLst>
          </p:nvPr>
        </p:nvSpPr>
        <p:spPr/>
        <p:txBody>
          <a:bodyPr/>
          <a:lstStyle/>
          <a:p>
            <a:fld id="{2321F01F-6ABD-47CC-B742-583823B8A8F1}" type="slidenum">
              <a:rPr lang="en-US" smtClean="0"/>
              <a:pPr/>
              <a:t>‹#›</a:t>
            </a:fld>
            <a:endParaRPr lang="en-US" dirty="0"/>
          </a:p>
        </p:txBody>
      </p:sp>
      <p:sp>
        <p:nvSpPr>
          <p:cNvPr id="6" name="FussPlaz"/>
          <p:cNvSpPr>
            <a:spLocks noGrp="1"/>
          </p:cNvSpPr>
          <p:nvPr>
            <p:ph type="ftr" sz="quarter" idx="11"/>
            <p:custDataLst>
              <p:tags r:id="rId5"/>
            </p:custDataLst>
          </p:nvPr>
        </p:nvSpPr>
        <p:spPr/>
        <p:txBody>
          <a:bodyPr/>
          <a:lstStyle/>
          <a:p>
            <a:endParaRPr lang="en-US" dirty="0"/>
          </a:p>
        </p:txBody>
      </p:sp>
      <p:sp>
        <p:nvSpPr>
          <p:cNvPr id="7" name="DatumPlaz"/>
          <p:cNvSpPr>
            <a:spLocks noGrp="1"/>
          </p:cNvSpPr>
          <p:nvPr>
            <p:ph type="dt" sz="half" idx="12"/>
            <p:custDataLst>
              <p:tags r:id="rId6"/>
            </p:custDataLst>
          </p:nvPr>
        </p:nvSpPr>
        <p:spPr/>
        <p:txBody>
          <a:bodyPr/>
          <a:lstStyle/>
          <a:p>
            <a:r>
              <a:rPr lang="en-US" dirty="0"/>
              <a:t>1/16/2017</a:t>
            </a:r>
          </a:p>
        </p:txBody>
      </p:sp>
    </p:spTree>
    <p:extLst>
      <p:ext uri="{BB962C8B-B14F-4D97-AF65-F5344CB8AC3E}">
        <p14:creationId xmlns:p14="http://schemas.microsoft.com/office/powerpoint/2010/main" val="1018075712"/>
      </p:ext>
    </p:extLst>
  </p:cSld>
  <p:clrMapOvr>
    <a:masterClrMapping/>
  </p:clrMapOvr>
  <p:hf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type="objAndTx" preserve="1">
  <p:cSld name="Title, Content and Text (14)">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161925" y="1403350"/>
            <a:ext cx="4333875"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Plaz"/>
          <p:cNvSpPr>
            <a:spLocks noGrp="1"/>
          </p:cNvSpPr>
          <p:nvPr>
            <p:ph type="body" sz="half" idx="2"/>
            <p:custDataLst>
              <p:tags r:id="rId3"/>
            </p:custDataLst>
          </p:nvPr>
        </p:nvSpPr>
        <p:spPr>
          <a:xfrm>
            <a:off x="4648200" y="1403350"/>
            <a:ext cx="4333875"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eitePlaz"/>
          <p:cNvSpPr>
            <a:spLocks noGrp="1"/>
          </p:cNvSpPr>
          <p:nvPr>
            <p:ph type="sldNum" sz="quarter" idx="10"/>
            <p:custDataLst>
              <p:tags r:id="rId4"/>
            </p:custDataLst>
          </p:nvPr>
        </p:nvSpPr>
        <p:spPr/>
        <p:txBody>
          <a:bodyPr/>
          <a:lstStyle/>
          <a:p>
            <a:fld id="{2321F01F-6ABD-47CC-B742-583823B8A8F1}" type="slidenum">
              <a:rPr lang="en-US" smtClean="0"/>
              <a:pPr/>
              <a:t>‹#›</a:t>
            </a:fld>
            <a:endParaRPr lang="en-US" dirty="0"/>
          </a:p>
        </p:txBody>
      </p:sp>
      <p:sp>
        <p:nvSpPr>
          <p:cNvPr id="6" name="FussPlaz"/>
          <p:cNvSpPr>
            <a:spLocks noGrp="1"/>
          </p:cNvSpPr>
          <p:nvPr>
            <p:ph type="ftr" sz="quarter" idx="11"/>
            <p:custDataLst>
              <p:tags r:id="rId5"/>
            </p:custDataLst>
          </p:nvPr>
        </p:nvSpPr>
        <p:spPr/>
        <p:txBody>
          <a:bodyPr/>
          <a:lstStyle/>
          <a:p>
            <a:endParaRPr lang="en-US" dirty="0"/>
          </a:p>
        </p:txBody>
      </p:sp>
      <p:sp>
        <p:nvSpPr>
          <p:cNvPr id="7" name="DatumPlaz"/>
          <p:cNvSpPr>
            <a:spLocks noGrp="1"/>
          </p:cNvSpPr>
          <p:nvPr>
            <p:ph type="dt" sz="half" idx="12"/>
            <p:custDataLst>
              <p:tags r:id="rId6"/>
            </p:custDataLst>
          </p:nvPr>
        </p:nvSpPr>
        <p:spPr/>
        <p:txBody>
          <a:bodyPr/>
          <a:lstStyle/>
          <a:p>
            <a:r>
              <a:rPr lang="en-US" dirty="0"/>
              <a:t>1/16/2017</a:t>
            </a:r>
          </a:p>
        </p:txBody>
      </p:sp>
    </p:spTree>
    <p:extLst>
      <p:ext uri="{BB962C8B-B14F-4D97-AF65-F5344CB8AC3E}">
        <p14:creationId xmlns:p14="http://schemas.microsoft.com/office/powerpoint/2010/main" val="387756277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Nur Titel (11)">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dirty="0"/>
              <a:t>Titelmasterformat durch Klicken bearbeiten</a:t>
            </a:r>
          </a:p>
        </p:txBody>
      </p:sp>
      <p:sp>
        <p:nvSpPr>
          <p:cNvPr id="3" name="SeitePlaz"/>
          <p:cNvSpPr>
            <a:spLocks noGrp="1"/>
          </p:cNvSpPr>
          <p:nvPr>
            <p:ph type="sldNum" sz="quarter" idx="10"/>
            <p:custDataLst>
              <p:tags r:id="rId1"/>
            </p:custDataLst>
          </p:nvPr>
        </p:nvSpPr>
        <p:spPr>
          <a:xfrm>
            <a:off x="6777038" y="4986338"/>
            <a:ext cx="720725" cy="114300"/>
          </a:xfrm>
        </p:spPr>
        <p:txBody>
          <a:bodyPr/>
          <a:lstStyle>
            <a:lvl1pPr>
              <a:defRPr/>
            </a:lvl1pPr>
          </a:lstStyle>
          <a:p>
            <a:fld id="{B2094FC5-B503-4AE4-BAEE-B3F7E39AB144}" type="slidenum">
              <a:rPr lang="de-DE" altLang="en-US"/>
              <a:pPr/>
              <a:t>‹#›</a:t>
            </a:fld>
            <a:endParaRPr lang="de-DE" altLang="en-US"/>
          </a:p>
        </p:txBody>
      </p:sp>
      <p:sp>
        <p:nvSpPr>
          <p:cNvPr id="4"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5"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95575204"/>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type="tbl" preserve="1">
  <p:cSld name="Titel und Tabelle (4)">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abellenplatzhalter 2"/>
          <p:cNvSpPr>
            <a:spLocks noGrp="1"/>
          </p:cNvSpPr>
          <p:nvPr>
            <p:ph type="tbl" idx="1"/>
          </p:nvPr>
        </p:nvSpPr>
        <p:spPr/>
        <p:txBody>
          <a:bodyPr rtlCol="0">
            <a:normAutofit/>
          </a:bodyPr>
          <a:lstStyle/>
          <a:p>
            <a:pPr lvl="0"/>
            <a:endParaRPr lang="de-DE" noProof="0" dirty="0"/>
          </a:p>
        </p:txBody>
      </p:sp>
      <p:sp>
        <p:nvSpPr>
          <p:cNvPr id="4" name="SeitePlaz"/>
          <p:cNvSpPr>
            <a:spLocks noGrp="1"/>
          </p:cNvSpPr>
          <p:nvPr>
            <p:ph type="sldNum" sz="quarter" idx="10"/>
            <p:custDataLst>
              <p:tags r:id="rId1"/>
            </p:custDataLst>
          </p:nvPr>
        </p:nvSpPr>
        <p:spPr/>
        <p:txBody>
          <a:bodyPr/>
          <a:lstStyle>
            <a:lvl1pPr>
              <a:defRPr/>
            </a:lvl1pPr>
          </a:lstStyle>
          <a:p>
            <a:fld id="{51044D4A-EA7B-4FD6-8ED8-3948A84770B6}"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58929815"/>
      </p:ext>
    </p:extLst>
  </p:cSld>
  <p:clrMapOvr>
    <a:masterClrMapping/>
  </p:clrMapOvr>
  <p:hf sldNum="0" hdr="0" ftr="0"/>
</p:sldLayout>
</file>

<file path=ppt/slideLayouts/slideLayout200.xml><?xml version="1.0" encoding="utf-8"?>
<p:sldLayout xmlns:a="http://schemas.openxmlformats.org/drawingml/2006/main" xmlns:r="http://schemas.openxmlformats.org/officeDocument/2006/relationships" xmlns:p="http://schemas.openxmlformats.org/presentationml/2006/main" type="txOverObj" preserve="1">
  <p:cSld name="Title and Text Over Content (20)">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TextPlaz"/>
          <p:cNvSpPr>
            <a:spLocks noGrp="1"/>
          </p:cNvSpPr>
          <p:nvPr>
            <p:ph type="body" sz="half" idx="1"/>
            <p:custDataLst>
              <p:tags r:id="rId2"/>
            </p:custDataLst>
          </p:nvPr>
        </p:nvSpPr>
        <p:spPr>
          <a:xfrm>
            <a:off x="161925" y="1403350"/>
            <a:ext cx="8820150" cy="165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161925" y="3206750"/>
            <a:ext cx="8820150" cy="1652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eitePlaz"/>
          <p:cNvSpPr>
            <a:spLocks noGrp="1"/>
          </p:cNvSpPr>
          <p:nvPr>
            <p:ph type="sldNum" sz="quarter" idx="10"/>
            <p:custDataLst>
              <p:tags r:id="rId4"/>
            </p:custDataLst>
          </p:nvPr>
        </p:nvSpPr>
        <p:spPr/>
        <p:txBody>
          <a:bodyPr/>
          <a:lstStyle/>
          <a:p>
            <a:fld id="{2321F01F-6ABD-47CC-B742-583823B8A8F1}" type="slidenum">
              <a:rPr lang="en-US" smtClean="0"/>
              <a:pPr/>
              <a:t>‹#›</a:t>
            </a:fld>
            <a:endParaRPr lang="en-US" dirty="0"/>
          </a:p>
        </p:txBody>
      </p:sp>
      <p:sp>
        <p:nvSpPr>
          <p:cNvPr id="6" name="FussPlaz"/>
          <p:cNvSpPr>
            <a:spLocks noGrp="1"/>
          </p:cNvSpPr>
          <p:nvPr>
            <p:ph type="ftr" sz="quarter" idx="11"/>
            <p:custDataLst>
              <p:tags r:id="rId5"/>
            </p:custDataLst>
          </p:nvPr>
        </p:nvSpPr>
        <p:spPr/>
        <p:txBody>
          <a:bodyPr/>
          <a:lstStyle/>
          <a:p>
            <a:endParaRPr lang="en-US" dirty="0"/>
          </a:p>
        </p:txBody>
      </p:sp>
      <p:sp>
        <p:nvSpPr>
          <p:cNvPr id="7" name="DatumPlaz"/>
          <p:cNvSpPr>
            <a:spLocks noGrp="1"/>
          </p:cNvSpPr>
          <p:nvPr>
            <p:ph type="dt" sz="half" idx="12"/>
            <p:custDataLst>
              <p:tags r:id="rId6"/>
            </p:custDataLst>
          </p:nvPr>
        </p:nvSpPr>
        <p:spPr/>
        <p:txBody>
          <a:bodyPr/>
          <a:lstStyle/>
          <a:p>
            <a:r>
              <a:rPr lang="en-US" dirty="0"/>
              <a:t>1/16/2017</a:t>
            </a:r>
          </a:p>
        </p:txBody>
      </p:sp>
    </p:spTree>
    <p:extLst>
      <p:ext uri="{BB962C8B-B14F-4D97-AF65-F5344CB8AC3E}">
        <p14:creationId xmlns:p14="http://schemas.microsoft.com/office/powerpoint/2010/main" val="636521972"/>
      </p:ext>
    </p:extLst>
  </p:cSld>
  <p:clrMapOvr>
    <a:masterClrMapping/>
  </p:clrMapOvr>
  <p:hf hdr="0" ftr="0" dt="0"/>
</p:sldLayout>
</file>

<file path=ppt/slideLayouts/slideLayout201.xml><?xml version="1.0" encoding="utf-8"?>
<p:sldLayout xmlns:a="http://schemas.openxmlformats.org/drawingml/2006/main" xmlns:r="http://schemas.openxmlformats.org/officeDocument/2006/relationships" xmlns:p="http://schemas.openxmlformats.org/presentationml/2006/main" type="objOverTx" preserve="1">
  <p:cSld name="Title and Content Over Text (19)">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161925" y="1403350"/>
            <a:ext cx="8820150" cy="165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Plaz"/>
          <p:cNvSpPr>
            <a:spLocks noGrp="1"/>
          </p:cNvSpPr>
          <p:nvPr>
            <p:ph type="body" sz="half" idx="2"/>
            <p:custDataLst>
              <p:tags r:id="rId3"/>
            </p:custDataLst>
          </p:nvPr>
        </p:nvSpPr>
        <p:spPr>
          <a:xfrm>
            <a:off x="161925" y="3206750"/>
            <a:ext cx="8820150" cy="1652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eitePlaz"/>
          <p:cNvSpPr>
            <a:spLocks noGrp="1"/>
          </p:cNvSpPr>
          <p:nvPr>
            <p:ph type="sldNum" sz="quarter" idx="10"/>
            <p:custDataLst>
              <p:tags r:id="rId4"/>
            </p:custDataLst>
          </p:nvPr>
        </p:nvSpPr>
        <p:spPr/>
        <p:txBody>
          <a:bodyPr/>
          <a:lstStyle/>
          <a:p>
            <a:fld id="{2321F01F-6ABD-47CC-B742-583823B8A8F1}" type="slidenum">
              <a:rPr lang="en-US" smtClean="0"/>
              <a:pPr/>
              <a:t>‹#›</a:t>
            </a:fld>
            <a:endParaRPr lang="en-US" dirty="0"/>
          </a:p>
        </p:txBody>
      </p:sp>
      <p:sp>
        <p:nvSpPr>
          <p:cNvPr id="6" name="FussPlaz"/>
          <p:cNvSpPr>
            <a:spLocks noGrp="1"/>
          </p:cNvSpPr>
          <p:nvPr>
            <p:ph type="ftr" sz="quarter" idx="11"/>
            <p:custDataLst>
              <p:tags r:id="rId5"/>
            </p:custDataLst>
          </p:nvPr>
        </p:nvSpPr>
        <p:spPr/>
        <p:txBody>
          <a:bodyPr/>
          <a:lstStyle/>
          <a:p>
            <a:endParaRPr lang="en-US" dirty="0"/>
          </a:p>
        </p:txBody>
      </p:sp>
      <p:sp>
        <p:nvSpPr>
          <p:cNvPr id="7" name="DatumPlaz"/>
          <p:cNvSpPr>
            <a:spLocks noGrp="1"/>
          </p:cNvSpPr>
          <p:nvPr>
            <p:ph type="dt" sz="half" idx="12"/>
            <p:custDataLst>
              <p:tags r:id="rId6"/>
            </p:custDataLst>
          </p:nvPr>
        </p:nvSpPr>
        <p:spPr/>
        <p:txBody>
          <a:bodyPr/>
          <a:lstStyle/>
          <a:p>
            <a:r>
              <a:rPr lang="en-US" dirty="0"/>
              <a:t>1/16/2017</a:t>
            </a:r>
          </a:p>
        </p:txBody>
      </p:sp>
    </p:spTree>
    <p:extLst>
      <p:ext uri="{BB962C8B-B14F-4D97-AF65-F5344CB8AC3E}">
        <p14:creationId xmlns:p14="http://schemas.microsoft.com/office/powerpoint/2010/main" val="275086716"/>
      </p:ext>
    </p:extLst>
  </p:cSld>
  <p:clrMapOvr>
    <a:masterClrMapping/>
  </p:clrMapOvr>
  <p:hf hdr="0" ftr="0" dt="0"/>
</p:sldLayout>
</file>

<file path=ppt/slideLayouts/slideLayout202.xml><?xml version="1.0" encoding="utf-8"?>
<p:sldLayout xmlns:a="http://schemas.openxmlformats.org/drawingml/2006/main" xmlns:r="http://schemas.openxmlformats.org/officeDocument/2006/relationships" xmlns:p="http://schemas.openxmlformats.org/presentationml/2006/main" type="twoColTx" preserve="1">
  <p:cSld name="Title and 2-Column Text (3)">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TextPlaz"/>
          <p:cNvSpPr>
            <a:spLocks noGrp="1"/>
          </p:cNvSpPr>
          <p:nvPr>
            <p:ph type="body" sz="half" idx="1"/>
            <p:custDataLst>
              <p:tags r:id="rId2"/>
            </p:custDataLst>
          </p:nvPr>
        </p:nvSpPr>
        <p:spPr>
          <a:xfrm>
            <a:off x="161925" y="1403350"/>
            <a:ext cx="4333875" cy="3455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Plaz"/>
          <p:cNvSpPr>
            <a:spLocks noGrp="1"/>
          </p:cNvSpPr>
          <p:nvPr>
            <p:ph type="body" sz="half" idx="2"/>
            <p:custDataLst>
              <p:tags r:id="rId3"/>
            </p:custDataLst>
          </p:nvPr>
        </p:nvSpPr>
        <p:spPr>
          <a:xfrm>
            <a:off x="4648200" y="1403350"/>
            <a:ext cx="4333875" cy="3455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eitePlaz"/>
          <p:cNvSpPr>
            <a:spLocks noGrp="1"/>
          </p:cNvSpPr>
          <p:nvPr>
            <p:ph type="sldNum" sz="quarter" idx="10"/>
            <p:custDataLst>
              <p:tags r:id="rId4"/>
            </p:custDataLst>
          </p:nvPr>
        </p:nvSpPr>
        <p:spPr/>
        <p:txBody>
          <a:bodyPr/>
          <a:lstStyle/>
          <a:p>
            <a:fld id="{2321F01F-6ABD-47CC-B742-583823B8A8F1}" type="slidenum">
              <a:rPr lang="en-US" smtClean="0"/>
              <a:pPr/>
              <a:t>‹#›</a:t>
            </a:fld>
            <a:endParaRPr lang="en-US" dirty="0"/>
          </a:p>
        </p:txBody>
      </p:sp>
      <p:sp>
        <p:nvSpPr>
          <p:cNvPr id="6" name="FussPlaz"/>
          <p:cNvSpPr>
            <a:spLocks noGrp="1"/>
          </p:cNvSpPr>
          <p:nvPr>
            <p:ph type="ftr" sz="quarter" idx="11"/>
            <p:custDataLst>
              <p:tags r:id="rId5"/>
            </p:custDataLst>
          </p:nvPr>
        </p:nvSpPr>
        <p:spPr/>
        <p:txBody>
          <a:bodyPr/>
          <a:lstStyle/>
          <a:p>
            <a:endParaRPr lang="en-US" dirty="0"/>
          </a:p>
        </p:txBody>
      </p:sp>
      <p:sp>
        <p:nvSpPr>
          <p:cNvPr id="7" name="DatumPlaz"/>
          <p:cNvSpPr>
            <a:spLocks noGrp="1"/>
          </p:cNvSpPr>
          <p:nvPr>
            <p:ph type="dt" sz="half" idx="12"/>
            <p:custDataLst>
              <p:tags r:id="rId6"/>
            </p:custDataLst>
          </p:nvPr>
        </p:nvSpPr>
        <p:spPr/>
        <p:txBody>
          <a:bodyPr/>
          <a:lstStyle/>
          <a:p>
            <a:r>
              <a:rPr lang="en-US" dirty="0"/>
              <a:t>1/16/2017</a:t>
            </a:r>
          </a:p>
        </p:txBody>
      </p:sp>
    </p:spTree>
    <p:extLst>
      <p:ext uri="{BB962C8B-B14F-4D97-AF65-F5344CB8AC3E}">
        <p14:creationId xmlns:p14="http://schemas.microsoft.com/office/powerpoint/2010/main" val="1374524258"/>
      </p:ext>
    </p:extLst>
  </p:cSld>
  <p:clrMapOvr>
    <a:masterClrMapping/>
  </p:clrMapOvr>
  <p:hf hdr="0" ftr="0" dt="0"/>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23)">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quarter" idx="1"/>
            <p:custDataLst>
              <p:tags r:id="rId2"/>
            </p:custDataLst>
          </p:nvPr>
        </p:nvSpPr>
        <p:spPr>
          <a:xfrm>
            <a:off x="161925" y="1403350"/>
            <a:ext cx="4333875" cy="165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custDataLst>
              <p:tags r:id="rId3"/>
            </p:custDataLst>
          </p:nvPr>
        </p:nvSpPr>
        <p:spPr>
          <a:xfrm>
            <a:off x="4648200" y="1403350"/>
            <a:ext cx="4333875" cy="165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Plaz"/>
          <p:cNvSpPr>
            <a:spLocks noGrp="1"/>
          </p:cNvSpPr>
          <p:nvPr>
            <p:ph type="body" sz="half" idx="3"/>
            <p:custDataLst>
              <p:tags r:id="rId4"/>
            </p:custDataLst>
          </p:nvPr>
        </p:nvSpPr>
        <p:spPr>
          <a:xfrm>
            <a:off x="161925" y="3206750"/>
            <a:ext cx="8820150" cy="1652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eitePlaz"/>
          <p:cNvSpPr>
            <a:spLocks noGrp="1"/>
          </p:cNvSpPr>
          <p:nvPr>
            <p:ph type="sldNum" sz="quarter" idx="10"/>
            <p:custDataLst>
              <p:tags r:id="rId5"/>
            </p:custDataLst>
          </p:nvPr>
        </p:nvSpPr>
        <p:spPr/>
        <p:txBody>
          <a:bodyPr/>
          <a:lstStyle/>
          <a:p>
            <a:fld id="{2321F01F-6ABD-47CC-B742-583823B8A8F1}" type="slidenum">
              <a:rPr lang="en-US" smtClean="0"/>
              <a:pPr/>
              <a:t>‹#›</a:t>
            </a:fld>
            <a:endParaRPr lang="en-US" dirty="0"/>
          </a:p>
        </p:txBody>
      </p:sp>
      <p:sp>
        <p:nvSpPr>
          <p:cNvPr id="7" name="FussPlaz"/>
          <p:cNvSpPr>
            <a:spLocks noGrp="1"/>
          </p:cNvSpPr>
          <p:nvPr>
            <p:ph type="ftr" sz="quarter" idx="11"/>
            <p:custDataLst>
              <p:tags r:id="rId6"/>
            </p:custDataLst>
          </p:nvPr>
        </p:nvSpPr>
        <p:spPr/>
        <p:txBody>
          <a:bodyPr/>
          <a:lstStyle/>
          <a:p>
            <a:endParaRPr lang="en-US" dirty="0"/>
          </a:p>
        </p:txBody>
      </p:sp>
      <p:sp>
        <p:nvSpPr>
          <p:cNvPr id="8" name="DatumPlaz"/>
          <p:cNvSpPr>
            <a:spLocks noGrp="1"/>
          </p:cNvSpPr>
          <p:nvPr>
            <p:ph type="dt" sz="half" idx="12"/>
            <p:custDataLst>
              <p:tags r:id="rId7"/>
            </p:custDataLst>
          </p:nvPr>
        </p:nvSpPr>
        <p:spPr/>
        <p:txBody>
          <a:bodyPr/>
          <a:lstStyle/>
          <a:p>
            <a:r>
              <a:rPr lang="en-US" dirty="0"/>
              <a:t>1/16/2017</a:t>
            </a:r>
          </a:p>
        </p:txBody>
      </p:sp>
    </p:spTree>
    <p:extLst>
      <p:ext uri="{BB962C8B-B14F-4D97-AF65-F5344CB8AC3E}">
        <p14:creationId xmlns:p14="http://schemas.microsoft.com/office/powerpoint/2010/main" val="936997379"/>
      </p:ext>
    </p:extLst>
  </p:cSld>
  <p:clrMapOvr>
    <a:masterClrMapping/>
  </p:clrMapOvr>
  <p:hf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Media" preserve="1">
  <p:cSld name="Title, Text and Media Clip (17)">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TextPlaz"/>
          <p:cNvSpPr>
            <a:spLocks noGrp="1"/>
          </p:cNvSpPr>
          <p:nvPr>
            <p:ph type="body" sz="half" idx="1"/>
            <p:custDataLst>
              <p:tags r:id="rId2"/>
            </p:custDataLst>
          </p:nvPr>
        </p:nvSpPr>
        <p:spPr>
          <a:xfrm>
            <a:off x="161925" y="1403350"/>
            <a:ext cx="4333875"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custDataLst>
              <p:tags r:id="rId3"/>
            </p:custDataLst>
          </p:nvPr>
        </p:nvSpPr>
        <p:spPr>
          <a:xfrm>
            <a:off x="4648200" y="1403350"/>
            <a:ext cx="4333875" cy="3455988"/>
          </a:xfrm>
        </p:spPr>
        <p:txBody>
          <a:bodyPr/>
          <a:lstStyle/>
          <a:p>
            <a:endParaRPr lang="en-US" dirty="0"/>
          </a:p>
        </p:txBody>
      </p:sp>
      <p:sp>
        <p:nvSpPr>
          <p:cNvPr id="5" name="SeitePlaz"/>
          <p:cNvSpPr>
            <a:spLocks noGrp="1"/>
          </p:cNvSpPr>
          <p:nvPr>
            <p:ph type="sldNum" sz="quarter" idx="10"/>
            <p:custDataLst>
              <p:tags r:id="rId4"/>
            </p:custDataLst>
          </p:nvPr>
        </p:nvSpPr>
        <p:spPr/>
        <p:txBody>
          <a:bodyPr/>
          <a:lstStyle/>
          <a:p>
            <a:fld id="{2321F01F-6ABD-47CC-B742-583823B8A8F1}" type="slidenum">
              <a:rPr lang="en-US" smtClean="0"/>
              <a:pPr/>
              <a:t>‹#›</a:t>
            </a:fld>
            <a:endParaRPr lang="en-US" dirty="0"/>
          </a:p>
        </p:txBody>
      </p:sp>
      <p:sp>
        <p:nvSpPr>
          <p:cNvPr id="6" name="FussPlaz"/>
          <p:cNvSpPr>
            <a:spLocks noGrp="1"/>
          </p:cNvSpPr>
          <p:nvPr>
            <p:ph type="ftr" sz="quarter" idx="11"/>
            <p:custDataLst>
              <p:tags r:id="rId5"/>
            </p:custDataLst>
          </p:nvPr>
        </p:nvSpPr>
        <p:spPr/>
        <p:txBody>
          <a:bodyPr/>
          <a:lstStyle/>
          <a:p>
            <a:endParaRPr lang="en-US" dirty="0"/>
          </a:p>
        </p:txBody>
      </p:sp>
      <p:sp>
        <p:nvSpPr>
          <p:cNvPr id="7" name="DatumPlaz"/>
          <p:cNvSpPr>
            <a:spLocks noGrp="1"/>
          </p:cNvSpPr>
          <p:nvPr>
            <p:ph type="dt" sz="half" idx="12"/>
            <p:custDataLst>
              <p:tags r:id="rId6"/>
            </p:custDataLst>
          </p:nvPr>
        </p:nvSpPr>
        <p:spPr/>
        <p:txBody>
          <a:bodyPr/>
          <a:lstStyle/>
          <a:p>
            <a:r>
              <a:rPr lang="en-US" dirty="0"/>
              <a:t>1/16/2017</a:t>
            </a:r>
          </a:p>
        </p:txBody>
      </p:sp>
    </p:spTree>
    <p:extLst>
      <p:ext uri="{BB962C8B-B14F-4D97-AF65-F5344CB8AC3E}">
        <p14:creationId xmlns:p14="http://schemas.microsoft.com/office/powerpoint/2010/main" val="1369844949"/>
      </p:ext>
    </p:extLst>
  </p:cSld>
  <p:clrMapOvr>
    <a:masterClrMapping/>
  </p:clrMapOvr>
  <p:hf hdr="0" ftr="0" dt="0"/>
</p:sldLayout>
</file>

<file path=ppt/slideLayouts/slideLayout205.xml><?xml version="1.0" encoding="utf-8"?>
<p:sldLayout xmlns:a="http://schemas.openxmlformats.org/drawingml/2006/main" xmlns:r="http://schemas.openxmlformats.org/officeDocument/2006/relationships" xmlns:p="http://schemas.openxmlformats.org/presentationml/2006/main" type="mediaAndTx" preserve="1">
  <p:cSld name="Title, Media Clip and Text (18)">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Media Placeholder 2"/>
          <p:cNvSpPr>
            <a:spLocks noGrp="1"/>
          </p:cNvSpPr>
          <p:nvPr>
            <p:ph type="media" sz="half" idx="1"/>
            <p:custDataLst>
              <p:tags r:id="rId2"/>
            </p:custDataLst>
          </p:nvPr>
        </p:nvSpPr>
        <p:spPr>
          <a:xfrm>
            <a:off x="161925" y="1403350"/>
            <a:ext cx="4333875" cy="3455988"/>
          </a:xfrm>
        </p:spPr>
        <p:txBody>
          <a:bodyPr/>
          <a:lstStyle/>
          <a:p>
            <a:endParaRPr lang="en-US" dirty="0"/>
          </a:p>
        </p:txBody>
      </p:sp>
      <p:sp>
        <p:nvSpPr>
          <p:cNvPr id="4" name="TextPlaz"/>
          <p:cNvSpPr>
            <a:spLocks noGrp="1"/>
          </p:cNvSpPr>
          <p:nvPr>
            <p:ph type="body" sz="half" idx="2"/>
            <p:custDataLst>
              <p:tags r:id="rId3"/>
            </p:custDataLst>
          </p:nvPr>
        </p:nvSpPr>
        <p:spPr>
          <a:xfrm>
            <a:off x="4648200" y="1403350"/>
            <a:ext cx="4333875"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eitePlaz"/>
          <p:cNvSpPr>
            <a:spLocks noGrp="1"/>
          </p:cNvSpPr>
          <p:nvPr>
            <p:ph type="sldNum" sz="quarter" idx="10"/>
            <p:custDataLst>
              <p:tags r:id="rId4"/>
            </p:custDataLst>
          </p:nvPr>
        </p:nvSpPr>
        <p:spPr/>
        <p:txBody>
          <a:bodyPr/>
          <a:lstStyle/>
          <a:p>
            <a:fld id="{2321F01F-6ABD-47CC-B742-583823B8A8F1}" type="slidenum">
              <a:rPr lang="en-US" smtClean="0"/>
              <a:pPr/>
              <a:t>‹#›</a:t>
            </a:fld>
            <a:endParaRPr lang="en-US" dirty="0"/>
          </a:p>
        </p:txBody>
      </p:sp>
      <p:sp>
        <p:nvSpPr>
          <p:cNvPr id="6" name="FussPlaz"/>
          <p:cNvSpPr>
            <a:spLocks noGrp="1"/>
          </p:cNvSpPr>
          <p:nvPr>
            <p:ph type="ftr" sz="quarter" idx="11"/>
            <p:custDataLst>
              <p:tags r:id="rId5"/>
            </p:custDataLst>
          </p:nvPr>
        </p:nvSpPr>
        <p:spPr/>
        <p:txBody>
          <a:bodyPr/>
          <a:lstStyle/>
          <a:p>
            <a:endParaRPr lang="en-US" dirty="0"/>
          </a:p>
        </p:txBody>
      </p:sp>
      <p:sp>
        <p:nvSpPr>
          <p:cNvPr id="7" name="DatumPlaz"/>
          <p:cNvSpPr>
            <a:spLocks noGrp="1"/>
          </p:cNvSpPr>
          <p:nvPr>
            <p:ph type="dt" sz="half" idx="12"/>
            <p:custDataLst>
              <p:tags r:id="rId6"/>
            </p:custDataLst>
          </p:nvPr>
        </p:nvSpPr>
        <p:spPr/>
        <p:txBody>
          <a:bodyPr/>
          <a:lstStyle/>
          <a:p>
            <a:r>
              <a:rPr lang="en-US" dirty="0"/>
              <a:t>1/16/2017</a:t>
            </a:r>
          </a:p>
        </p:txBody>
      </p:sp>
    </p:spTree>
    <p:extLst>
      <p:ext uri="{BB962C8B-B14F-4D97-AF65-F5344CB8AC3E}">
        <p14:creationId xmlns:p14="http://schemas.microsoft.com/office/powerpoint/2010/main" val="570977577"/>
      </p:ext>
    </p:extLst>
  </p:cSld>
  <p:clrMapOvr>
    <a:masterClrMapping/>
  </p:clrMapOvr>
  <p:hf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type="txAndClipArt" preserve="1">
  <p:cSld name="Title, Text and Clip Art (9)">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TextPlaz"/>
          <p:cNvSpPr>
            <a:spLocks noGrp="1"/>
          </p:cNvSpPr>
          <p:nvPr>
            <p:ph type="body" sz="half" idx="1"/>
            <p:custDataLst>
              <p:tags r:id="rId2"/>
            </p:custDataLst>
          </p:nvPr>
        </p:nvSpPr>
        <p:spPr>
          <a:xfrm>
            <a:off x="161925" y="1403350"/>
            <a:ext cx="4333875"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custDataLst>
              <p:tags r:id="rId3"/>
            </p:custDataLst>
          </p:nvPr>
        </p:nvSpPr>
        <p:spPr>
          <a:xfrm>
            <a:off x="4648200" y="1403350"/>
            <a:ext cx="4333875" cy="3455988"/>
          </a:xfrm>
        </p:spPr>
        <p:txBody>
          <a:bodyPr/>
          <a:lstStyle/>
          <a:p>
            <a:endParaRPr lang="en-US" dirty="0"/>
          </a:p>
        </p:txBody>
      </p:sp>
      <p:sp>
        <p:nvSpPr>
          <p:cNvPr id="5" name="SeitePlaz"/>
          <p:cNvSpPr>
            <a:spLocks noGrp="1"/>
          </p:cNvSpPr>
          <p:nvPr>
            <p:ph type="sldNum" sz="quarter" idx="10"/>
            <p:custDataLst>
              <p:tags r:id="rId4"/>
            </p:custDataLst>
          </p:nvPr>
        </p:nvSpPr>
        <p:spPr/>
        <p:txBody>
          <a:bodyPr/>
          <a:lstStyle/>
          <a:p>
            <a:fld id="{2321F01F-6ABD-47CC-B742-583823B8A8F1}" type="slidenum">
              <a:rPr lang="en-US" smtClean="0"/>
              <a:pPr/>
              <a:t>‹#›</a:t>
            </a:fld>
            <a:endParaRPr lang="en-US" dirty="0"/>
          </a:p>
        </p:txBody>
      </p:sp>
      <p:sp>
        <p:nvSpPr>
          <p:cNvPr id="6" name="FussPlaz"/>
          <p:cNvSpPr>
            <a:spLocks noGrp="1"/>
          </p:cNvSpPr>
          <p:nvPr>
            <p:ph type="ftr" sz="quarter" idx="11"/>
            <p:custDataLst>
              <p:tags r:id="rId5"/>
            </p:custDataLst>
          </p:nvPr>
        </p:nvSpPr>
        <p:spPr/>
        <p:txBody>
          <a:bodyPr/>
          <a:lstStyle/>
          <a:p>
            <a:endParaRPr lang="en-US" dirty="0"/>
          </a:p>
        </p:txBody>
      </p:sp>
      <p:sp>
        <p:nvSpPr>
          <p:cNvPr id="7" name="DatumPlaz"/>
          <p:cNvSpPr>
            <a:spLocks noGrp="1"/>
          </p:cNvSpPr>
          <p:nvPr>
            <p:ph type="dt" sz="half" idx="12"/>
            <p:custDataLst>
              <p:tags r:id="rId6"/>
            </p:custDataLst>
          </p:nvPr>
        </p:nvSpPr>
        <p:spPr/>
        <p:txBody>
          <a:bodyPr/>
          <a:lstStyle/>
          <a:p>
            <a:r>
              <a:rPr lang="en-US" dirty="0"/>
              <a:t>1/16/2017</a:t>
            </a:r>
          </a:p>
        </p:txBody>
      </p:sp>
    </p:spTree>
    <p:extLst>
      <p:ext uri="{BB962C8B-B14F-4D97-AF65-F5344CB8AC3E}">
        <p14:creationId xmlns:p14="http://schemas.microsoft.com/office/powerpoint/2010/main" val="1571179380"/>
      </p:ext>
    </p:extLst>
  </p:cSld>
  <p:clrMapOvr>
    <a:masterClrMapping/>
  </p:clrMapOvr>
  <p:hf hdr="0" ftr="0" dt="0"/>
</p:sldLayout>
</file>

<file path=ppt/slideLayouts/slideLayout207.xml><?xml version="1.0" encoding="utf-8"?>
<p:sldLayout xmlns:a="http://schemas.openxmlformats.org/drawingml/2006/main" xmlns:r="http://schemas.openxmlformats.org/officeDocument/2006/relationships" xmlns:p="http://schemas.openxmlformats.org/presentationml/2006/main" type="clipArtAndTx" preserve="1">
  <p:cSld name="Title, Clip Art and Text (10)">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Online Image Placeholder 2"/>
          <p:cNvSpPr>
            <a:spLocks noGrp="1"/>
          </p:cNvSpPr>
          <p:nvPr>
            <p:ph type="clipArt" sz="half" idx="1"/>
            <p:custDataLst>
              <p:tags r:id="rId2"/>
            </p:custDataLst>
          </p:nvPr>
        </p:nvSpPr>
        <p:spPr>
          <a:xfrm>
            <a:off x="161925" y="1403350"/>
            <a:ext cx="4333875" cy="3455988"/>
          </a:xfrm>
        </p:spPr>
        <p:txBody>
          <a:bodyPr/>
          <a:lstStyle/>
          <a:p>
            <a:endParaRPr lang="en-US" dirty="0"/>
          </a:p>
        </p:txBody>
      </p:sp>
      <p:sp>
        <p:nvSpPr>
          <p:cNvPr id="4" name="TextPlaz"/>
          <p:cNvSpPr>
            <a:spLocks noGrp="1"/>
          </p:cNvSpPr>
          <p:nvPr>
            <p:ph type="body" sz="half" idx="2"/>
            <p:custDataLst>
              <p:tags r:id="rId3"/>
            </p:custDataLst>
          </p:nvPr>
        </p:nvSpPr>
        <p:spPr>
          <a:xfrm>
            <a:off x="4648200" y="1403350"/>
            <a:ext cx="4333875"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eitePlaz"/>
          <p:cNvSpPr>
            <a:spLocks noGrp="1"/>
          </p:cNvSpPr>
          <p:nvPr>
            <p:ph type="sldNum" sz="quarter" idx="10"/>
            <p:custDataLst>
              <p:tags r:id="rId4"/>
            </p:custDataLst>
          </p:nvPr>
        </p:nvSpPr>
        <p:spPr/>
        <p:txBody>
          <a:bodyPr/>
          <a:lstStyle/>
          <a:p>
            <a:fld id="{2321F01F-6ABD-47CC-B742-583823B8A8F1}" type="slidenum">
              <a:rPr lang="en-US" smtClean="0"/>
              <a:pPr/>
              <a:t>‹#›</a:t>
            </a:fld>
            <a:endParaRPr lang="en-US" dirty="0"/>
          </a:p>
        </p:txBody>
      </p:sp>
      <p:sp>
        <p:nvSpPr>
          <p:cNvPr id="6" name="FussPlaz"/>
          <p:cNvSpPr>
            <a:spLocks noGrp="1"/>
          </p:cNvSpPr>
          <p:nvPr>
            <p:ph type="ftr" sz="quarter" idx="11"/>
            <p:custDataLst>
              <p:tags r:id="rId5"/>
            </p:custDataLst>
          </p:nvPr>
        </p:nvSpPr>
        <p:spPr/>
        <p:txBody>
          <a:bodyPr/>
          <a:lstStyle/>
          <a:p>
            <a:endParaRPr lang="en-US" dirty="0"/>
          </a:p>
        </p:txBody>
      </p:sp>
      <p:sp>
        <p:nvSpPr>
          <p:cNvPr id="7" name="DatumPlaz"/>
          <p:cNvSpPr>
            <a:spLocks noGrp="1"/>
          </p:cNvSpPr>
          <p:nvPr>
            <p:ph type="dt" sz="half" idx="12"/>
            <p:custDataLst>
              <p:tags r:id="rId6"/>
            </p:custDataLst>
          </p:nvPr>
        </p:nvSpPr>
        <p:spPr/>
        <p:txBody>
          <a:bodyPr/>
          <a:lstStyle/>
          <a:p>
            <a:r>
              <a:rPr lang="en-US" dirty="0"/>
              <a:t>1/16/2017</a:t>
            </a:r>
          </a:p>
        </p:txBody>
      </p:sp>
    </p:spTree>
    <p:extLst>
      <p:ext uri="{BB962C8B-B14F-4D97-AF65-F5344CB8AC3E}">
        <p14:creationId xmlns:p14="http://schemas.microsoft.com/office/powerpoint/2010/main" val="3737786779"/>
      </p:ext>
    </p:extLst>
  </p:cSld>
  <p:clrMapOvr>
    <a:masterClrMapping/>
  </p:clrMapOvr>
  <p:hf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TwoObj" preserve="1">
  <p:cSld name="Title, Text, and 2 Content (21)">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TextPlaz"/>
          <p:cNvSpPr>
            <a:spLocks noGrp="1"/>
          </p:cNvSpPr>
          <p:nvPr>
            <p:ph type="body" sz="half" idx="1"/>
            <p:custDataLst>
              <p:tags r:id="rId2"/>
            </p:custDataLst>
          </p:nvPr>
        </p:nvSpPr>
        <p:spPr>
          <a:xfrm>
            <a:off x="161925" y="1403350"/>
            <a:ext cx="4333875"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custDataLst>
              <p:tags r:id="rId3"/>
            </p:custDataLst>
          </p:nvPr>
        </p:nvSpPr>
        <p:spPr>
          <a:xfrm>
            <a:off x="4648200" y="1403350"/>
            <a:ext cx="4333875" cy="165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custDataLst>
              <p:tags r:id="rId4"/>
            </p:custDataLst>
          </p:nvPr>
        </p:nvSpPr>
        <p:spPr>
          <a:xfrm>
            <a:off x="4648200" y="3206750"/>
            <a:ext cx="4333875" cy="1652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eitePlaz"/>
          <p:cNvSpPr>
            <a:spLocks noGrp="1"/>
          </p:cNvSpPr>
          <p:nvPr>
            <p:ph type="sldNum" sz="quarter" idx="10"/>
            <p:custDataLst>
              <p:tags r:id="rId5"/>
            </p:custDataLst>
          </p:nvPr>
        </p:nvSpPr>
        <p:spPr/>
        <p:txBody>
          <a:bodyPr/>
          <a:lstStyle/>
          <a:p>
            <a:fld id="{2321F01F-6ABD-47CC-B742-583823B8A8F1}" type="slidenum">
              <a:rPr lang="en-US" smtClean="0"/>
              <a:pPr/>
              <a:t>‹#›</a:t>
            </a:fld>
            <a:endParaRPr lang="en-US" dirty="0"/>
          </a:p>
        </p:txBody>
      </p:sp>
      <p:sp>
        <p:nvSpPr>
          <p:cNvPr id="7" name="FussPlaz"/>
          <p:cNvSpPr>
            <a:spLocks noGrp="1"/>
          </p:cNvSpPr>
          <p:nvPr>
            <p:ph type="ftr" sz="quarter" idx="11"/>
            <p:custDataLst>
              <p:tags r:id="rId6"/>
            </p:custDataLst>
          </p:nvPr>
        </p:nvSpPr>
        <p:spPr/>
        <p:txBody>
          <a:bodyPr/>
          <a:lstStyle/>
          <a:p>
            <a:endParaRPr lang="en-US" dirty="0"/>
          </a:p>
        </p:txBody>
      </p:sp>
      <p:sp>
        <p:nvSpPr>
          <p:cNvPr id="8" name="DatumPlaz"/>
          <p:cNvSpPr>
            <a:spLocks noGrp="1"/>
          </p:cNvSpPr>
          <p:nvPr>
            <p:ph type="dt" sz="half" idx="12"/>
            <p:custDataLst>
              <p:tags r:id="rId7"/>
            </p:custDataLst>
          </p:nvPr>
        </p:nvSpPr>
        <p:spPr/>
        <p:txBody>
          <a:bodyPr/>
          <a:lstStyle/>
          <a:p>
            <a:r>
              <a:rPr lang="en-US" dirty="0"/>
              <a:t>1/16/2017</a:t>
            </a:r>
          </a:p>
        </p:txBody>
      </p:sp>
    </p:spTree>
    <p:extLst>
      <p:ext uri="{BB962C8B-B14F-4D97-AF65-F5344CB8AC3E}">
        <p14:creationId xmlns:p14="http://schemas.microsoft.com/office/powerpoint/2010/main" val="1986323035"/>
      </p:ext>
    </p:extLst>
  </p:cSld>
  <p:clrMapOvr>
    <a:masterClrMapping/>
  </p:clrMapOvr>
  <p:hf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AndTx" preserve="1">
  <p:cSld name="Title, 2 Content and Text (22)">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quarter" idx="1"/>
            <p:custDataLst>
              <p:tags r:id="rId2"/>
            </p:custDataLst>
          </p:nvPr>
        </p:nvSpPr>
        <p:spPr>
          <a:xfrm>
            <a:off x="161925" y="1403350"/>
            <a:ext cx="4333875" cy="165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custDataLst>
              <p:tags r:id="rId3"/>
            </p:custDataLst>
          </p:nvPr>
        </p:nvSpPr>
        <p:spPr>
          <a:xfrm>
            <a:off x="161925" y="3206750"/>
            <a:ext cx="4333875" cy="1652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Plaz"/>
          <p:cNvSpPr>
            <a:spLocks noGrp="1"/>
          </p:cNvSpPr>
          <p:nvPr>
            <p:ph type="body" sz="half" idx="3"/>
            <p:custDataLst>
              <p:tags r:id="rId4"/>
            </p:custDataLst>
          </p:nvPr>
        </p:nvSpPr>
        <p:spPr>
          <a:xfrm>
            <a:off x="4648200" y="1403350"/>
            <a:ext cx="4333875"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eitePlaz"/>
          <p:cNvSpPr>
            <a:spLocks noGrp="1"/>
          </p:cNvSpPr>
          <p:nvPr>
            <p:ph type="sldNum" sz="quarter" idx="10"/>
            <p:custDataLst>
              <p:tags r:id="rId5"/>
            </p:custDataLst>
          </p:nvPr>
        </p:nvSpPr>
        <p:spPr/>
        <p:txBody>
          <a:bodyPr/>
          <a:lstStyle/>
          <a:p>
            <a:fld id="{2321F01F-6ABD-47CC-B742-583823B8A8F1}" type="slidenum">
              <a:rPr lang="en-US" smtClean="0"/>
              <a:pPr/>
              <a:t>‹#›</a:t>
            </a:fld>
            <a:endParaRPr lang="en-US" dirty="0"/>
          </a:p>
        </p:txBody>
      </p:sp>
      <p:sp>
        <p:nvSpPr>
          <p:cNvPr id="7" name="FussPlaz"/>
          <p:cNvSpPr>
            <a:spLocks noGrp="1"/>
          </p:cNvSpPr>
          <p:nvPr>
            <p:ph type="ftr" sz="quarter" idx="11"/>
            <p:custDataLst>
              <p:tags r:id="rId6"/>
            </p:custDataLst>
          </p:nvPr>
        </p:nvSpPr>
        <p:spPr/>
        <p:txBody>
          <a:bodyPr/>
          <a:lstStyle/>
          <a:p>
            <a:endParaRPr lang="en-US" dirty="0"/>
          </a:p>
        </p:txBody>
      </p:sp>
      <p:sp>
        <p:nvSpPr>
          <p:cNvPr id="8" name="DatumPlaz"/>
          <p:cNvSpPr>
            <a:spLocks noGrp="1"/>
          </p:cNvSpPr>
          <p:nvPr>
            <p:ph type="dt" sz="half" idx="12"/>
            <p:custDataLst>
              <p:tags r:id="rId7"/>
            </p:custDataLst>
          </p:nvPr>
        </p:nvSpPr>
        <p:spPr/>
        <p:txBody>
          <a:bodyPr/>
          <a:lstStyle/>
          <a:p>
            <a:r>
              <a:rPr lang="en-US" dirty="0"/>
              <a:t>1/16/2017</a:t>
            </a:r>
          </a:p>
        </p:txBody>
      </p:sp>
    </p:spTree>
    <p:extLst>
      <p:ext uri="{BB962C8B-B14F-4D97-AF65-F5344CB8AC3E}">
        <p14:creationId xmlns:p14="http://schemas.microsoft.com/office/powerpoint/2010/main" val="2678783608"/>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7)">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SmartArt-Platzhalter 2"/>
          <p:cNvSpPr>
            <a:spLocks noGrp="1"/>
          </p:cNvSpPr>
          <p:nvPr>
            <p:ph type="dgm" idx="1"/>
          </p:nvPr>
        </p:nvSpPr>
        <p:spPr/>
        <p:txBody>
          <a:bodyPr rtlCol="0">
            <a:normAutofit/>
          </a:bodyPr>
          <a:lstStyle/>
          <a:p>
            <a:pPr lvl="0"/>
            <a:endParaRPr lang="de-DE" noProof="0" dirty="0"/>
          </a:p>
        </p:txBody>
      </p:sp>
      <p:sp>
        <p:nvSpPr>
          <p:cNvPr id="4" name="SeitePlaz"/>
          <p:cNvSpPr>
            <a:spLocks noGrp="1"/>
          </p:cNvSpPr>
          <p:nvPr>
            <p:ph type="sldNum" sz="quarter" idx="10"/>
            <p:custDataLst>
              <p:tags r:id="rId1"/>
            </p:custDataLst>
          </p:nvPr>
        </p:nvSpPr>
        <p:spPr/>
        <p:txBody>
          <a:bodyPr/>
          <a:lstStyle>
            <a:lvl1pPr>
              <a:defRPr/>
            </a:lvl1pPr>
          </a:lstStyle>
          <a:p>
            <a:fld id="{9423896C-BE4C-41F0-A815-88B3491C03A3}"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174625225"/>
      </p:ext>
    </p:extLst>
  </p:cSld>
  <p:clrMapOvr>
    <a:masterClrMapping/>
  </p:clrMapOvr>
  <p:hf sldNum="0" hdr="0" ftr="0"/>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12)">
    <p:spTree>
      <p:nvGrpSpPr>
        <p:cNvPr id="1" name=""/>
        <p:cNvGrpSpPr/>
        <p:nvPr/>
      </p:nvGrpSpPr>
      <p:grpSpPr>
        <a:xfrm>
          <a:off x="0" y="0"/>
          <a:ext cx="0" cy="0"/>
          <a:chOff x="0" y="0"/>
          <a:chExt cx="0" cy="0"/>
        </a:xfrm>
      </p:grpSpPr>
      <p:sp>
        <p:nvSpPr>
          <p:cNvPr id="2" name="SeitePlaz"/>
          <p:cNvSpPr>
            <a:spLocks noGrp="1"/>
          </p:cNvSpPr>
          <p:nvPr>
            <p:ph type="sldNum" sz="quarter" idx="10"/>
            <p:custDataLst>
              <p:tags r:id="rId1"/>
            </p:custDataLst>
          </p:nvPr>
        </p:nvSpPr>
        <p:spPr/>
        <p:txBody>
          <a:bodyPr/>
          <a:lstStyle/>
          <a:p>
            <a:fld id="{2321F01F-6ABD-47CC-B742-583823B8A8F1}" type="slidenum">
              <a:rPr lang="en-US" smtClean="0"/>
              <a:pPr/>
              <a:t>‹#›</a:t>
            </a:fld>
            <a:endParaRPr lang="en-US" dirty="0"/>
          </a:p>
        </p:txBody>
      </p:sp>
      <p:sp>
        <p:nvSpPr>
          <p:cNvPr id="3" name="FussPlaz"/>
          <p:cNvSpPr>
            <a:spLocks noGrp="1"/>
          </p:cNvSpPr>
          <p:nvPr>
            <p:ph type="ftr" sz="quarter" idx="11"/>
            <p:custDataLst>
              <p:tags r:id="rId2"/>
            </p:custDataLst>
          </p:nvPr>
        </p:nvSpPr>
        <p:spPr/>
        <p:txBody>
          <a:bodyPr/>
          <a:lstStyle/>
          <a:p>
            <a:endParaRPr lang="en-US" dirty="0"/>
          </a:p>
        </p:txBody>
      </p:sp>
      <p:sp>
        <p:nvSpPr>
          <p:cNvPr id="4" name="DatumPlaz"/>
          <p:cNvSpPr>
            <a:spLocks noGrp="1"/>
          </p:cNvSpPr>
          <p:nvPr>
            <p:ph type="dt" sz="half" idx="12"/>
            <p:custDataLst>
              <p:tags r:id="rId3"/>
            </p:custDataLst>
          </p:nvPr>
        </p:nvSpPr>
        <p:spPr/>
        <p:txBody>
          <a:bodyPr/>
          <a:lstStyle/>
          <a:p>
            <a:r>
              <a:rPr lang="en-US" dirty="0"/>
              <a:t>1/16/2017</a:t>
            </a:r>
          </a:p>
        </p:txBody>
      </p:sp>
    </p:spTree>
    <p:extLst>
      <p:ext uri="{BB962C8B-B14F-4D97-AF65-F5344CB8AC3E}">
        <p14:creationId xmlns:p14="http://schemas.microsoft.com/office/powerpoint/2010/main" val="2567409265"/>
      </p:ext>
    </p:extLst>
  </p:cSld>
  <p:clrMapOvr>
    <a:masterClrMapping/>
  </p:clrMapOvr>
  <p:hf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16)">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eitePlaz"/>
          <p:cNvSpPr>
            <a:spLocks noGrp="1"/>
          </p:cNvSpPr>
          <p:nvPr>
            <p:ph type="sldNum" sz="quarter" idx="10"/>
            <p:custDataLst>
              <p:tags r:id="rId3"/>
            </p:custDataLst>
          </p:nvPr>
        </p:nvSpPr>
        <p:spPr/>
        <p:txBody>
          <a:bodyPr/>
          <a:lstStyle/>
          <a:p>
            <a:fld id="{2321F01F-6ABD-47CC-B742-583823B8A8F1}" type="slidenum">
              <a:rPr lang="en-US" smtClean="0"/>
              <a:pPr/>
              <a:t>‹#›</a:t>
            </a:fld>
            <a:endParaRPr lang="en-US" dirty="0"/>
          </a:p>
        </p:txBody>
      </p:sp>
      <p:sp>
        <p:nvSpPr>
          <p:cNvPr id="5" name="FussPlaz"/>
          <p:cNvSpPr>
            <a:spLocks noGrp="1"/>
          </p:cNvSpPr>
          <p:nvPr>
            <p:ph type="ftr" sz="quarter" idx="11"/>
            <p:custDataLst>
              <p:tags r:id="rId4"/>
            </p:custDataLst>
          </p:nvPr>
        </p:nvSpPr>
        <p:spPr/>
        <p:txBody>
          <a:bodyPr/>
          <a:lstStyle/>
          <a:p>
            <a:endParaRPr lang="en-US" dirty="0"/>
          </a:p>
        </p:txBody>
      </p:sp>
      <p:sp>
        <p:nvSpPr>
          <p:cNvPr id="6" name="DatumPlaz"/>
          <p:cNvSpPr>
            <a:spLocks noGrp="1"/>
          </p:cNvSpPr>
          <p:nvPr>
            <p:ph type="dt" sz="half" idx="12"/>
            <p:custDataLst>
              <p:tags r:id="rId5"/>
            </p:custDataLst>
          </p:nvPr>
        </p:nvSpPr>
        <p:spPr/>
        <p:txBody>
          <a:bodyPr/>
          <a:lstStyle/>
          <a:p>
            <a:r>
              <a:rPr lang="en-US" dirty="0"/>
              <a:t>1/16/2017</a:t>
            </a:r>
          </a:p>
        </p:txBody>
      </p:sp>
    </p:spTree>
    <p:extLst>
      <p:ext uri="{BB962C8B-B14F-4D97-AF65-F5344CB8AC3E}">
        <p14:creationId xmlns:p14="http://schemas.microsoft.com/office/powerpoint/2010/main" val="770570805"/>
      </p:ext>
    </p:extLst>
  </p:cSld>
  <p:clrMapOvr>
    <a:masterClrMapping/>
  </p:clrMapOvr>
  <p:hf hdr="0" ftr="0" dt="0"/>
</p:sldLayout>
</file>

<file path=ppt/slideLayouts/slideLayout212.xml><?xml version="1.0" encoding="utf-8"?>
<p:sldLayout xmlns:a="http://schemas.openxmlformats.org/drawingml/2006/main" xmlns:r="http://schemas.openxmlformats.org/officeDocument/2006/relationships" xmlns:p="http://schemas.openxmlformats.org/presentationml/2006/main" type="fourObj" preserve="1">
  <p:cSld name="Title and 4 Content (24)">
    <p:spTree>
      <p:nvGrpSpPr>
        <p:cNvPr id="1" name=""/>
        <p:cNvGrpSpPr/>
        <p:nvPr/>
      </p:nvGrpSpPr>
      <p:grpSpPr>
        <a:xfrm>
          <a:off x="0" y="0"/>
          <a:ext cx="0" cy="0"/>
          <a:chOff x="0" y="0"/>
          <a:chExt cx="0" cy="0"/>
        </a:xfrm>
      </p:grpSpPr>
      <p:sp>
        <p:nvSpPr>
          <p:cNvPr id="2" name="TitelPlaz"/>
          <p:cNvSpPr>
            <a:spLocks noGrp="1"/>
          </p:cNvSpPr>
          <p:nvPr>
            <p:ph type="title" sz="quarter"/>
            <p:custDataLst>
              <p:tags r:id="rId1"/>
            </p:custDataLst>
          </p:nvPr>
        </p:nvSpPr>
        <p:spPr/>
        <p:txBody>
          <a:bodyPr/>
          <a:lstStyle/>
          <a:p>
            <a:r>
              <a:rPr lang="en-US"/>
              <a:t>Click to edit Master title style</a:t>
            </a:r>
          </a:p>
        </p:txBody>
      </p:sp>
      <p:sp>
        <p:nvSpPr>
          <p:cNvPr id="3" name="Content Placeholder 2"/>
          <p:cNvSpPr>
            <a:spLocks noGrp="1"/>
          </p:cNvSpPr>
          <p:nvPr>
            <p:ph sz="quarter" idx="1"/>
            <p:custDataLst>
              <p:tags r:id="rId2"/>
            </p:custDataLst>
          </p:nvPr>
        </p:nvSpPr>
        <p:spPr>
          <a:xfrm>
            <a:off x="161925" y="1403350"/>
            <a:ext cx="4333875" cy="165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custDataLst>
              <p:tags r:id="rId3"/>
            </p:custDataLst>
          </p:nvPr>
        </p:nvSpPr>
        <p:spPr>
          <a:xfrm>
            <a:off x="4648200" y="1403350"/>
            <a:ext cx="4333875" cy="165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custDataLst>
              <p:tags r:id="rId4"/>
            </p:custDataLst>
          </p:nvPr>
        </p:nvSpPr>
        <p:spPr>
          <a:xfrm>
            <a:off x="161925" y="3206750"/>
            <a:ext cx="4333875" cy="1652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custDataLst>
              <p:tags r:id="rId5"/>
            </p:custDataLst>
          </p:nvPr>
        </p:nvSpPr>
        <p:spPr>
          <a:xfrm>
            <a:off x="4648200" y="3206750"/>
            <a:ext cx="4333875" cy="1652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eitePlaz"/>
          <p:cNvSpPr>
            <a:spLocks noGrp="1"/>
          </p:cNvSpPr>
          <p:nvPr>
            <p:ph type="sldNum" sz="quarter" idx="10"/>
            <p:custDataLst>
              <p:tags r:id="rId6"/>
            </p:custDataLst>
          </p:nvPr>
        </p:nvSpPr>
        <p:spPr/>
        <p:txBody>
          <a:bodyPr/>
          <a:lstStyle/>
          <a:p>
            <a:fld id="{2321F01F-6ABD-47CC-B742-583823B8A8F1}" type="slidenum">
              <a:rPr lang="en-US" smtClean="0"/>
              <a:pPr/>
              <a:t>‹#›</a:t>
            </a:fld>
            <a:endParaRPr lang="en-US" dirty="0"/>
          </a:p>
        </p:txBody>
      </p:sp>
      <p:sp>
        <p:nvSpPr>
          <p:cNvPr id="8" name="FussPlaz"/>
          <p:cNvSpPr>
            <a:spLocks noGrp="1"/>
          </p:cNvSpPr>
          <p:nvPr>
            <p:ph type="ftr" sz="quarter" idx="11"/>
            <p:custDataLst>
              <p:tags r:id="rId7"/>
            </p:custDataLst>
          </p:nvPr>
        </p:nvSpPr>
        <p:spPr/>
        <p:txBody>
          <a:bodyPr/>
          <a:lstStyle/>
          <a:p>
            <a:endParaRPr lang="en-US" dirty="0"/>
          </a:p>
        </p:txBody>
      </p:sp>
      <p:sp>
        <p:nvSpPr>
          <p:cNvPr id="9" name="DatumPlaz"/>
          <p:cNvSpPr>
            <a:spLocks noGrp="1"/>
          </p:cNvSpPr>
          <p:nvPr>
            <p:ph type="dt" sz="half" idx="12"/>
            <p:custDataLst>
              <p:tags r:id="rId8"/>
            </p:custDataLst>
          </p:nvPr>
        </p:nvSpPr>
        <p:spPr/>
        <p:txBody>
          <a:bodyPr/>
          <a:lstStyle/>
          <a:p>
            <a:r>
              <a:rPr lang="en-US" dirty="0"/>
              <a:t>1/16/2017</a:t>
            </a:r>
          </a:p>
        </p:txBody>
      </p:sp>
    </p:spTree>
    <p:extLst>
      <p:ext uri="{BB962C8B-B14F-4D97-AF65-F5344CB8AC3E}">
        <p14:creationId xmlns:p14="http://schemas.microsoft.com/office/powerpoint/2010/main" val="611788899"/>
      </p:ext>
    </p:extLst>
  </p:cSld>
  <p:clrMapOvr>
    <a:masterClrMapping/>
  </p:clrMapOvr>
  <p:hf hdr="0" ftr="0" dt="0"/>
</p:sldLayout>
</file>

<file path=ppt/slideLayouts/slideLayout213.xml><?xml version="1.0" encoding="utf-8"?>
<p:sldLayout xmlns:a="http://schemas.openxmlformats.org/drawingml/2006/main" xmlns:r="http://schemas.openxmlformats.org/officeDocument/2006/relationships" xmlns:p="http://schemas.openxmlformats.org/presentationml/2006/main" type="objOnly" preserve="1">
  <p:cSld name="Content (15)">
    <p:spTree>
      <p:nvGrpSpPr>
        <p:cNvPr id="1" name=""/>
        <p:cNvGrpSpPr/>
        <p:nvPr/>
      </p:nvGrpSpPr>
      <p:grpSpPr>
        <a:xfrm>
          <a:off x="0" y="0"/>
          <a:ext cx="0" cy="0"/>
          <a:chOff x="0" y="0"/>
          <a:chExt cx="0" cy="0"/>
        </a:xfrm>
      </p:grpSpPr>
      <p:sp>
        <p:nvSpPr>
          <p:cNvPr id="2" name="Content Placeholder 1"/>
          <p:cNvSpPr>
            <a:spLocks noGrp="1"/>
          </p:cNvSpPr>
          <p:nvPr>
            <p:ph/>
            <p:custDataLst>
              <p:tags r:id="rId1"/>
            </p:custDataLst>
          </p:nvPr>
        </p:nvSpPr>
        <p:spPr>
          <a:xfrm>
            <a:off x="161925" y="482600"/>
            <a:ext cx="8820150" cy="43767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eitePlaz"/>
          <p:cNvSpPr>
            <a:spLocks noGrp="1"/>
          </p:cNvSpPr>
          <p:nvPr>
            <p:ph type="sldNum" sz="quarter" idx="10"/>
            <p:custDataLst>
              <p:tags r:id="rId2"/>
            </p:custDataLst>
          </p:nvPr>
        </p:nvSpPr>
        <p:spPr/>
        <p:txBody>
          <a:bodyPr/>
          <a:lstStyle/>
          <a:p>
            <a:fld id="{2321F01F-6ABD-47CC-B742-583823B8A8F1}" type="slidenum">
              <a:rPr lang="en-US" smtClean="0"/>
              <a:pPr/>
              <a:t>‹#›</a:t>
            </a:fld>
            <a:endParaRPr lang="en-US" dirty="0"/>
          </a:p>
        </p:txBody>
      </p:sp>
      <p:sp>
        <p:nvSpPr>
          <p:cNvPr id="4" name="FussPlaz"/>
          <p:cNvSpPr>
            <a:spLocks noGrp="1"/>
          </p:cNvSpPr>
          <p:nvPr>
            <p:ph type="ftr" sz="quarter" idx="11"/>
            <p:custDataLst>
              <p:tags r:id="rId3"/>
            </p:custDataLst>
          </p:nvPr>
        </p:nvSpPr>
        <p:spPr/>
        <p:txBody>
          <a:bodyPr/>
          <a:lstStyle/>
          <a:p>
            <a:endParaRPr lang="en-US" dirty="0"/>
          </a:p>
        </p:txBody>
      </p:sp>
      <p:sp>
        <p:nvSpPr>
          <p:cNvPr id="5" name="DatumPlaz"/>
          <p:cNvSpPr>
            <a:spLocks noGrp="1"/>
          </p:cNvSpPr>
          <p:nvPr>
            <p:ph type="dt" sz="half" idx="12"/>
            <p:custDataLst>
              <p:tags r:id="rId4"/>
            </p:custDataLst>
          </p:nvPr>
        </p:nvSpPr>
        <p:spPr/>
        <p:txBody>
          <a:bodyPr/>
          <a:lstStyle/>
          <a:p>
            <a:r>
              <a:rPr lang="en-US" dirty="0"/>
              <a:t>1/16/2017</a:t>
            </a:r>
          </a:p>
        </p:txBody>
      </p:sp>
    </p:spTree>
    <p:extLst>
      <p:ext uri="{BB962C8B-B14F-4D97-AF65-F5344CB8AC3E}">
        <p14:creationId xmlns:p14="http://schemas.microsoft.com/office/powerpoint/2010/main" val="3514180004"/>
      </p:ext>
    </p:extLst>
  </p:cSld>
  <p:clrMapOvr>
    <a:masterClrMapping/>
  </p:clrMapOvr>
  <p:hf hdr="0" ftr="0" dt="0"/>
</p:sldLayout>
</file>

<file path=ppt/slideLayouts/slideLayout214.xml><?xml version="1.0" encoding="utf-8"?>
<p:sldLayout xmlns:a="http://schemas.openxmlformats.org/drawingml/2006/main" xmlns:r="http://schemas.openxmlformats.org/officeDocument/2006/relationships" xmlns:p="http://schemas.openxmlformats.org/presentationml/2006/main" type="tbl" preserve="1">
  <p:cSld name="Title and Table (4)">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Table Placeholder 2"/>
          <p:cNvSpPr>
            <a:spLocks noGrp="1"/>
          </p:cNvSpPr>
          <p:nvPr>
            <p:ph type="tbl" idx="1"/>
            <p:custDataLst>
              <p:tags r:id="rId2"/>
            </p:custDataLst>
          </p:nvPr>
        </p:nvSpPr>
        <p:spPr/>
        <p:txBody>
          <a:bodyPr/>
          <a:lstStyle/>
          <a:p>
            <a:endParaRPr lang="en-US" dirty="0"/>
          </a:p>
        </p:txBody>
      </p:sp>
      <p:sp>
        <p:nvSpPr>
          <p:cNvPr id="4" name="SeitePlaz"/>
          <p:cNvSpPr>
            <a:spLocks noGrp="1"/>
          </p:cNvSpPr>
          <p:nvPr>
            <p:ph type="sldNum" sz="quarter" idx="10"/>
            <p:custDataLst>
              <p:tags r:id="rId3"/>
            </p:custDataLst>
          </p:nvPr>
        </p:nvSpPr>
        <p:spPr/>
        <p:txBody>
          <a:bodyPr/>
          <a:lstStyle/>
          <a:p>
            <a:fld id="{2321F01F-6ABD-47CC-B742-583823B8A8F1}" type="slidenum">
              <a:rPr lang="en-US" smtClean="0"/>
              <a:pPr/>
              <a:t>‹#›</a:t>
            </a:fld>
            <a:endParaRPr lang="en-US" dirty="0"/>
          </a:p>
        </p:txBody>
      </p:sp>
      <p:sp>
        <p:nvSpPr>
          <p:cNvPr id="5" name="FussPlaz"/>
          <p:cNvSpPr>
            <a:spLocks noGrp="1"/>
          </p:cNvSpPr>
          <p:nvPr>
            <p:ph type="ftr" sz="quarter" idx="11"/>
            <p:custDataLst>
              <p:tags r:id="rId4"/>
            </p:custDataLst>
          </p:nvPr>
        </p:nvSpPr>
        <p:spPr/>
        <p:txBody>
          <a:bodyPr/>
          <a:lstStyle/>
          <a:p>
            <a:endParaRPr lang="en-US" dirty="0"/>
          </a:p>
        </p:txBody>
      </p:sp>
      <p:sp>
        <p:nvSpPr>
          <p:cNvPr id="6" name="DatumPlaz"/>
          <p:cNvSpPr>
            <a:spLocks noGrp="1"/>
          </p:cNvSpPr>
          <p:nvPr>
            <p:ph type="dt" sz="half" idx="12"/>
            <p:custDataLst>
              <p:tags r:id="rId5"/>
            </p:custDataLst>
          </p:nvPr>
        </p:nvSpPr>
        <p:spPr/>
        <p:txBody>
          <a:bodyPr/>
          <a:lstStyle/>
          <a:p>
            <a:r>
              <a:rPr lang="en-US" dirty="0"/>
              <a:t>1/16/2017</a:t>
            </a:r>
          </a:p>
        </p:txBody>
      </p:sp>
    </p:spTree>
    <p:extLst>
      <p:ext uri="{BB962C8B-B14F-4D97-AF65-F5344CB8AC3E}">
        <p14:creationId xmlns:p14="http://schemas.microsoft.com/office/powerpoint/2010/main" val="100829424"/>
      </p:ext>
    </p:extLst>
  </p:cSld>
  <p:clrMapOvr>
    <a:masterClrMapping/>
  </p:clrMapOvr>
  <p:hf hdr="0" ftr="0" dt="0"/>
</p:sldLayout>
</file>

<file path=ppt/slideLayouts/slideLayout21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7)">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SmartArt Placeholder 2"/>
          <p:cNvSpPr>
            <a:spLocks noGrp="1"/>
          </p:cNvSpPr>
          <p:nvPr>
            <p:ph type="dgm" idx="1"/>
            <p:custDataLst>
              <p:tags r:id="rId2"/>
            </p:custDataLst>
          </p:nvPr>
        </p:nvSpPr>
        <p:spPr/>
        <p:txBody>
          <a:bodyPr/>
          <a:lstStyle/>
          <a:p>
            <a:endParaRPr lang="en-US" dirty="0"/>
          </a:p>
        </p:txBody>
      </p:sp>
      <p:sp>
        <p:nvSpPr>
          <p:cNvPr id="4" name="SeitePlaz"/>
          <p:cNvSpPr>
            <a:spLocks noGrp="1"/>
          </p:cNvSpPr>
          <p:nvPr>
            <p:ph type="sldNum" sz="quarter" idx="10"/>
            <p:custDataLst>
              <p:tags r:id="rId3"/>
            </p:custDataLst>
          </p:nvPr>
        </p:nvSpPr>
        <p:spPr/>
        <p:txBody>
          <a:bodyPr/>
          <a:lstStyle/>
          <a:p>
            <a:fld id="{2321F01F-6ABD-47CC-B742-583823B8A8F1}" type="slidenum">
              <a:rPr lang="en-US" smtClean="0"/>
              <a:pPr/>
              <a:t>‹#›</a:t>
            </a:fld>
            <a:endParaRPr lang="en-US" dirty="0"/>
          </a:p>
        </p:txBody>
      </p:sp>
      <p:sp>
        <p:nvSpPr>
          <p:cNvPr id="5" name="FussPlaz"/>
          <p:cNvSpPr>
            <a:spLocks noGrp="1"/>
          </p:cNvSpPr>
          <p:nvPr>
            <p:ph type="ftr" sz="quarter" idx="11"/>
            <p:custDataLst>
              <p:tags r:id="rId4"/>
            </p:custDataLst>
          </p:nvPr>
        </p:nvSpPr>
        <p:spPr/>
        <p:txBody>
          <a:bodyPr/>
          <a:lstStyle/>
          <a:p>
            <a:endParaRPr lang="en-US" dirty="0"/>
          </a:p>
        </p:txBody>
      </p:sp>
      <p:sp>
        <p:nvSpPr>
          <p:cNvPr id="6" name="DatumPlaz"/>
          <p:cNvSpPr>
            <a:spLocks noGrp="1"/>
          </p:cNvSpPr>
          <p:nvPr>
            <p:ph type="dt" sz="half" idx="12"/>
            <p:custDataLst>
              <p:tags r:id="rId5"/>
            </p:custDataLst>
          </p:nvPr>
        </p:nvSpPr>
        <p:spPr/>
        <p:txBody>
          <a:bodyPr/>
          <a:lstStyle/>
          <a:p>
            <a:r>
              <a:rPr lang="en-US" dirty="0"/>
              <a:t>1/16/2017</a:t>
            </a:r>
          </a:p>
        </p:txBody>
      </p:sp>
    </p:spTree>
    <p:extLst>
      <p:ext uri="{BB962C8B-B14F-4D97-AF65-F5344CB8AC3E}">
        <p14:creationId xmlns:p14="http://schemas.microsoft.com/office/powerpoint/2010/main" val="3048185488"/>
      </p:ext>
    </p:extLst>
  </p:cSld>
  <p:clrMapOvr>
    <a:masterClrMapping/>
  </p:clrMapOvr>
  <p:hf hdr="0" ftr="0" dt="0"/>
</p:sldLayout>
</file>

<file path=ppt/slideLayouts/slideLayout216.xml><?xml version="1.0" encoding="utf-8"?>
<p:sldLayout xmlns:a="http://schemas.openxmlformats.org/drawingml/2006/main" xmlns:r="http://schemas.openxmlformats.org/officeDocument/2006/relationships" xmlns:p="http://schemas.openxmlformats.org/presentationml/2006/main" type="chart" preserve="1">
  <p:cSld name="Title and Chart (8)">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Chart Placeholder 2"/>
          <p:cNvSpPr>
            <a:spLocks noGrp="1"/>
          </p:cNvSpPr>
          <p:nvPr>
            <p:ph type="chart" idx="1"/>
            <p:custDataLst>
              <p:tags r:id="rId2"/>
            </p:custDataLst>
          </p:nvPr>
        </p:nvSpPr>
        <p:spPr/>
        <p:txBody>
          <a:bodyPr/>
          <a:lstStyle/>
          <a:p>
            <a:endParaRPr lang="en-US" dirty="0"/>
          </a:p>
        </p:txBody>
      </p:sp>
      <p:sp>
        <p:nvSpPr>
          <p:cNvPr id="4" name="SeitePlaz"/>
          <p:cNvSpPr>
            <a:spLocks noGrp="1"/>
          </p:cNvSpPr>
          <p:nvPr>
            <p:ph type="sldNum" sz="quarter" idx="10"/>
            <p:custDataLst>
              <p:tags r:id="rId3"/>
            </p:custDataLst>
          </p:nvPr>
        </p:nvSpPr>
        <p:spPr/>
        <p:txBody>
          <a:bodyPr/>
          <a:lstStyle/>
          <a:p>
            <a:fld id="{2321F01F-6ABD-47CC-B742-583823B8A8F1}" type="slidenum">
              <a:rPr lang="en-US" smtClean="0"/>
              <a:pPr/>
              <a:t>‹#›</a:t>
            </a:fld>
            <a:endParaRPr lang="en-US" dirty="0"/>
          </a:p>
        </p:txBody>
      </p:sp>
      <p:sp>
        <p:nvSpPr>
          <p:cNvPr id="5" name="FussPlaz"/>
          <p:cNvSpPr>
            <a:spLocks noGrp="1"/>
          </p:cNvSpPr>
          <p:nvPr>
            <p:ph type="ftr" sz="quarter" idx="11"/>
            <p:custDataLst>
              <p:tags r:id="rId4"/>
            </p:custDataLst>
          </p:nvPr>
        </p:nvSpPr>
        <p:spPr/>
        <p:txBody>
          <a:bodyPr/>
          <a:lstStyle/>
          <a:p>
            <a:endParaRPr lang="en-US" dirty="0"/>
          </a:p>
        </p:txBody>
      </p:sp>
      <p:sp>
        <p:nvSpPr>
          <p:cNvPr id="6" name="DatumPlaz"/>
          <p:cNvSpPr>
            <a:spLocks noGrp="1"/>
          </p:cNvSpPr>
          <p:nvPr>
            <p:ph type="dt" sz="half" idx="12"/>
            <p:custDataLst>
              <p:tags r:id="rId5"/>
            </p:custDataLst>
          </p:nvPr>
        </p:nvSpPr>
        <p:spPr/>
        <p:txBody>
          <a:bodyPr/>
          <a:lstStyle/>
          <a:p>
            <a:r>
              <a:rPr lang="en-US" dirty="0"/>
              <a:t>1/16/2017</a:t>
            </a:r>
          </a:p>
        </p:txBody>
      </p:sp>
    </p:spTree>
    <p:extLst>
      <p:ext uri="{BB962C8B-B14F-4D97-AF65-F5344CB8AC3E}">
        <p14:creationId xmlns:p14="http://schemas.microsoft.com/office/powerpoint/2010/main" val="2399215332"/>
      </p:ext>
    </p:extLst>
  </p:cSld>
  <p:clrMapOvr>
    <a:masterClrMapping/>
  </p:clrMapOvr>
  <p:hf hdr="0" ftr="0" dt="0"/>
</p:sldLayout>
</file>

<file path=ppt/slideLayouts/slideLayout217.xml><?xml version="1.0" encoding="utf-8"?>
<p:sldLayout xmlns:a="http://schemas.openxmlformats.org/drawingml/2006/main" xmlns:r="http://schemas.openxmlformats.org/officeDocument/2006/relationships" xmlns:p="http://schemas.openxmlformats.org/presentationml/2006/main" type="txAndChart" preserve="1">
  <p:cSld name="Title, Text and Chart (5)">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TextPlaz"/>
          <p:cNvSpPr>
            <a:spLocks noGrp="1"/>
          </p:cNvSpPr>
          <p:nvPr>
            <p:ph type="body" sz="half" idx="1"/>
            <p:custDataLst>
              <p:tags r:id="rId2"/>
            </p:custDataLst>
          </p:nvPr>
        </p:nvSpPr>
        <p:spPr>
          <a:xfrm>
            <a:off x="161925" y="1403350"/>
            <a:ext cx="4333875"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custDataLst>
              <p:tags r:id="rId3"/>
            </p:custDataLst>
          </p:nvPr>
        </p:nvSpPr>
        <p:spPr>
          <a:xfrm>
            <a:off x="4648200" y="1403350"/>
            <a:ext cx="4333875" cy="3455988"/>
          </a:xfrm>
        </p:spPr>
        <p:txBody>
          <a:bodyPr/>
          <a:lstStyle/>
          <a:p>
            <a:endParaRPr lang="en-US" dirty="0"/>
          </a:p>
        </p:txBody>
      </p:sp>
      <p:sp>
        <p:nvSpPr>
          <p:cNvPr id="5" name="SeitePlaz"/>
          <p:cNvSpPr>
            <a:spLocks noGrp="1"/>
          </p:cNvSpPr>
          <p:nvPr>
            <p:ph type="sldNum" sz="quarter" idx="10"/>
            <p:custDataLst>
              <p:tags r:id="rId4"/>
            </p:custDataLst>
          </p:nvPr>
        </p:nvSpPr>
        <p:spPr/>
        <p:txBody>
          <a:bodyPr/>
          <a:lstStyle/>
          <a:p>
            <a:fld id="{2321F01F-6ABD-47CC-B742-583823B8A8F1}" type="slidenum">
              <a:rPr lang="en-US" smtClean="0"/>
              <a:pPr/>
              <a:t>‹#›</a:t>
            </a:fld>
            <a:endParaRPr lang="en-US" dirty="0"/>
          </a:p>
        </p:txBody>
      </p:sp>
      <p:sp>
        <p:nvSpPr>
          <p:cNvPr id="6" name="FussPlaz"/>
          <p:cNvSpPr>
            <a:spLocks noGrp="1"/>
          </p:cNvSpPr>
          <p:nvPr>
            <p:ph type="ftr" sz="quarter" idx="11"/>
            <p:custDataLst>
              <p:tags r:id="rId5"/>
            </p:custDataLst>
          </p:nvPr>
        </p:nvSpPr>
        <p:spPr/>
        <p:txBody>
          <a:bodyPr/>
          <a:lstStyle/>
          <a:p>
            <a:endParaRPr lang="en-US" dirty="0"/>
          </a:p>
        </p:txBody>
      </p:sp>
      <p:sp>
        <p:nvSpPr>
          <p:cNvPr id="7" name="DatumPlaz"/>
          <p:cNvSpPr>
            <a:spLocks noGrp="1"/>
          </p:cNvSpPr>
          <p:nvPr>
            <p:ph type="dt" sz="half" idx="12"/>
            <p:custDataLst>
              <p:tags r:id="rId6"/>
            </p:custDataLst>
          </p:nvPr>
        </p:nvSpPr>
        <p:spPr/>
        <p:txBody>
          <a:bodyPr/>
          <a:lstStyle/>
          <a:p>
            <a:r>
              <a:rPr lang="en-US" dirty="0"/>
              <a:t>1/16/2017</a:t>
            </a:r>
          </a:p>
        </p:txBody>
      </p:sp>
    </p:spTree>
    <p:extLst>
      <p:ext uri="{BB962C8B-B14F-4D97-AF65-F5344CB8AC3E}">
        <p14:creationId xmlns:p14="http://schemas.microsoft.com/office/powerpoint/2010/main" val="3764874645"/>
      </p:ext>
    </p:extLst>
  </p:cSld>
  <p:clrMapOvr>
    <a:masterClrMapping/>
  </p:clrMapOvr>
  <p:hf hdr="0" ftr="0" dt="0"/>
</p:sldLayout>
</file>

<file path=ppt/slideLayouts/slideLayout218.xml><?xml version="1.0" encoding="utf-8"?>
<p:sldLayout xmlns:a="http://schemas.openxmlformats.org/drawingml/2006/main" xmlns:r="http://schemas.openxmlformats.org/officeDocument/2006/relationships" xmlns:p="http://schemas.openxmlformats.org/presentationml/2006/main" type="chartAndTx" preserve="1">
  <p:cSld name="Title, Chart and Text (6)">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Chart Placeholder 2"/>
          <p:cNvSpPr>
            <a:spLocks noGrp="1"/>
          </p:cNvSpPr>
          <p:nvPr>
            <p:ph type="chart" sz="half" idx="1"/>
            <p:custDataLst>
              <p:tags r:id="rId2"/>
            </p:custDataLst>
          </p:nvPr>
        </p:nvSpPr>
        <p:spPr>
          <a:xfrm>
            <a:off x="161925" y="1403350"/>
            <a:ext cx="4333875" cy="3455988"/>
          </a:xfrm>
        </p:spPr>
        <p:txBody>
          <a:bodyPr/>
          <a:lstStyle/>
          <a:p>
            <a:endParaRPr lang="en-US" dirty="0"/>
          </a:p>
        </p:txBody>
      </p:sp>
      <p:sp>
        <p:nvSpPr>
          <p:cNvPr id="4" name="TextPlaz"/>
          <p:cNvSpPr>
            <a:spLocks noGrp="1"/>
          </p:cNvSpPr>
          <p:nvPr>
            <p:ph type="body" sz="half" idx="2"/>
            <p:custDataLst>
              <p:tags r:id="rId3"/>
            </p:custDataLst>
          </p:nvPr>
        </p:nvSpPr>
        <p:spPr>
          <a:xfrm>
            <a:off x="4648200" y="1403350"/>
            <a:ext cx="4333875"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eitePlaz"/>
          <p:cNvSpPr>
            <a:spLocks noGrp="1"/>
          </p:cNvSpPr>
          <p:nvPr>
            <p:ph type="sldNum" sz="quarter" idx="10"/>
            <p:custDataLst>
              <p:tags r:id="rId4"/>
            </p:custDataLst>
          </p:nvPr>
        </p:nvSpPr>
        <p:spPr/>
        <p:txBody>
          <a:bodyPr/>
          <a:lstStyle/>
          <a:p>
            <a:fld id="{2321F01F-6ABD-47CC-B742-583823B8A8F1}" type="slidenum">
              <a:rPr lang="en-US" smtClean="0"/>
              <a:pPr/>
              <a:t>‹#›</a:t>
            </a:fld>
            <a:endParaRPr lang="en-US" dirty="0"/>
          </a:p>
        </p:txBody>
      </p:sp>
      <p:sp>
        <p:nvSpPr>
          <p:cNvPr id="6" name="FussPlaz"/>
          <p:cNvSpPr>
            <a:spLocks noGrp="1"/>
          </p:cNvSpPr>
          <p:nvPr>
            <p:ph type="ftr" sz="quarter" idx="11"/>
            <p:custDataLst>
              <p:tags r:id="rId5"/>
            </p:custDataLst>
          </p:nvPr>
        </p:nvSpPr>
        <p:spPr/>
        <p:txBody>
          <a:bodyPr/>
          <a:lstStyle/>
          <a:p>
            <a:endParaRPr lang="en-US" dirty="0"/>
          </a:p>
        </p:txBody>
      </p:sp>
      <p:sp>
        <p:nvSpPr>
          <p:cNvPr id="7" name="DatumPlaz"/>
          <p:cNvSpPr>
            <a:spLocks noGrp="1"/>
          </p:cNvSpPr>
          <p:nvPr>
            <p:ph type="dt" sz="half" idx="12"/>
            <p:custDataLst>
              <p:tags r:id="rId6"/>
            </p:custDataLst>
          </p:nvPr>
        </p:nvSpPr>
        <p:spPr/>
        <p:txBody>
          <a:bodyPr/>
          <a:lstStyle/>
          <a:p>
            <a:r>
              <a:rPr lang="en-US" dirty="0"/>
              <a:t>1/16/2017</a:t>
            </a:r>
          </a:p>
        </p:txBody>
      </p:sp>
    </p:spTree>
    <p:extLst>
      <p:ext uri="{BB962C8B-B14F-4D97-AF65-F5344CB8AC3E}">
        <p14:creationId xmlns:p14="http://schemas.microsoft.com/office/powerpoint/2010/main" val="4190181141"/>
      </p:ext>
    </p:extLst>
  </p:cSld>
  <p:clrMapOvr>
    <a:masterClrMapping/>
  </p:clrMapOvr>
  <p:hf hdr="0" ftr="0" dt="0"/>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818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chart" preserve="1">
  <p:cSld name="Titel und Diagramm (8)">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Diagrammplatzhalter 2"/>
          <p:cNvSpPr>
            <a:spLocks noGrp="1"/>
          </p:cNvSpPr>
          <p:nvPr>
            <p:ph type="chart" idx="1"/>
          </p:nvPr>
        </p:nvSpPr>
        <p:spPr/>
        <p:txBody>
          <a:bodyPr rtlCol="0">
            <a:normAutofit/>
          </a:bodyPr>
          <a:lstStyle/>
          <a:p>
            <a:pPr lvl="0"/>
            <a:endParaRPr lang="de-DE" noProof="0" dirty="0"/>
          </a:p>
        </p:txBody>
      </p:sp>
      <p:sp>
        <p:nvSpPr>
          <p:cNvPr id="4" name="SeitePlaz"/>
          <p:cNvSpPr>
            <a:spLocks noGrp="1"/>
          </p:cNvSpPr>
          <p:nvPr>
            <p:ph type="sldNum" sz="quarter" idx="10"/>
            <p:custDataLst>
              <p:tags r:id="rId1"/>
            </p:custDataLst>
          </p:nvPr>
        </p:nvSpPr>
        <p:spPr/>
        <p:txBody>
          <a:bodyPr/>
          <a:lstStyle>
            <a:lvl1pPr>
              <a:defRPr/>
            </a:lvl1pPr>
          </a:lstStyle>
          <a:p>
            <a:fld id="{D6FEC884-9675-438F-9EDC-7FCF5C97AD37}"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835332343"/>
      </p:ext>
    </p:extLst>
  </p:cSld>
  <p:clrMapOvr>
    <a:masterClrMapping/>
  </p:clrMapOvr>
  <p:hf sldNum="0" hdr="0" ftr="0"/>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Nur Titel (11)">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dirty="0"/>
              <a:t>Titelmasterformat durch Klicken bearbeiten</a:t>
            </a:r>
          </a:p>
        </p:txBody>
      </p:sp>
      <p:sp>
        <p:nvSpPr>
          <p:cNvPr id="3" name="SeitePlaz"/>
          <p:cNvSpPr>
            <a:spLocks noGrp="1"/>
          </p:cNvSpPr>
          <p:nvPr>
            <p:ph type="sldNum" sz="quarter" idx="10"/>
            <p:custDataLst>
              <p:tags r:id="rId1"/>
            </p:custDataLst>
          </p:nvPr>
        </p:nvSpPr>
        <p:spPr>
          <a:xfrm>
            <a:off x="6777038" y="4986338"/>
            <a:ext cx="720725" cy="114300"/>
          </a:xfrm>
        </p:spPr>
        <p:txBody>
          <a:bodyPr/>
          <a:lstStyle>
            <a:lvl1pPr>
              <a:defRPr/>
            </a:lvl1pPr>
          </a:lstStyle>
          <a:p>
            <a:fld id="{50095334-38D1-4F87-8303-C9D38BD4A4FF}" type="slidenum">
              <a:rPr lang="de-DE" altLang="en-US"/>
              <a:pPr/>
              <a:t>‹#›</a:t>
            </a:fld>
            <a:endParaRPr lang="de-DE" altLang="en-US"/>
          </a:p>
        </p:txBody>
      </p:sp>
      <p:sp>
        <p:nvSpPr>
          <p:cNvPr id="4" name="FussPlaz"/>
          <p:cNvSpPr>
            <a:spLocks noGrp="1"/>
          </p:cNvSpPr>
          <p:nvPr>
            <p:ph type="ftr" sz="quarter" idx="11"/>
            <p:custDataLst>
              <p:tags r:id="rId2"/>
            </p:custDataLst>
          </p:nvPr>
        </p:nvSpPr>
        <p:spPr/>
        <p:txBody>
          <a:bodyPr/>
          <a:lstStyle>
            <a:lvl1pPr>
              <a:defRPr dirty="0"/>
            </a:lvl1pPr>
          </a:lstStyle>
          <a:p>
            <a:pPr>
              <a:defRPr/>
            </a:pPr>
            <a:endParaRPr lang="de-DE"/>
          </a:p>
        </p:txBody>
      </p:sp>
      <p:sp>
        <p:nvSpPr>
          <p:cNvPr id="5" name="DatumPlaz"/>
          <p:cNvSpPr>
            <a:spLocks noGrp="1"/>
          </p:cNvSpPr>
          <p:nvPr>
            <p:ph type="dt" sz="half" idx="12"/>
            <p:custDataLst>
              <p:tags r:id="rId3"/>
            </p:custDataLst>
          </p:nvPr>
        </p:nvSpPr>
        <p:spPr/>
        <p:txBody>
          <a:bodyPr/>
          <a:lstStyle>
            <a:lvl1pPr>
              <a:defRPr dirty="0"/>
            </a:lvl1pPr>
          </a:lstStyle>
          <a:p>
            <a:pPr>
              <a:defRPr/>
            </a:pPr>
            <a:r>
              <a:rPr lang="en-US" dirty="0"/>
              <a:t>5/6/16</a:t>
            </a:r>
            <a:endParaRPr lang="de-DE"/>
          </a:p>
        </p:txBody>
      </p:sp>
    </p:spTree>
    <p:extLst>
      <p:ext uri="{BB962C8B-B14F-4D97-AF65-F5344CB8AC3E}">
        <p14:creationId xmlns:p14="http://schemas.microsoft.com/office/powerpoint/2010/main" val="1409632759"/>
      </p:ext>
    </p:extLst>
  </p:cSld>
  <p:clrMapOvr>
    <a:masterClrMapping/>
  </p:clrMapOvr>
  <p:hf sldNum="0" hdr="0" ftr="0"/>
</p:sldLayout>
</file>

<file path=ppt/slideLayouts/slideLayout221.xml><?xml version="1.0" encoding="utf-8"?>
<p:sldLayout xmlns:a="http://schemas.openxmlformats.org/drawingml/2006/main" xmlns:r="http://schemas.openxmlformats.org/officeDocument/2006/relationships" xmlns:p="http://schemas.openxmlformats.org/presentationml/2006/main" type="tx" preserve="1">
  <p:cSld name="Titel und Text (2)">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26" name="think-cell Slide" r:id="rId7" imgW="338" imgH="338" progId="TCLayout.ActiveDocument.1">
                  <p:embed/>
                </p:oleObj>
              </mc:Choice>
              <mc:Fallback>
                <p:oleObj name="think-cell Slide" r:id="rId7" imgW="338" imgH="338" progId="TCLayout.ActiveDocument.1">
                  <p:embed/>
                  <p:pic>
                    <p:nvPicPr>
                      <p:cNvPr id="7" name="Object 6" hidden="1"/>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SeitePlaz"/>
          <p:cNvSpPr>
            <a:spLocks noGrp="1"/>
          </p:cNvSpPr>
          <p:nvPr>
            <p:ph type="sldNum" sz="quarter" idx="10"/>
            <p:custDataLst>
              <p:tags r:id="rId3"/>
            </p:custDataLst>
          </p:nvPr>
        </p:nvSpPr>
        <p:spPr>
          <a:xfrm>
            <a:off x="6818313" y="4986338"/>
            <a:ext cx="720725" cy="114300"/>
          </a:xfrm>
        </p:spPr>
        <p:txBody>
          <a:bodyPr/>
          <a:lstStyle>
            <a:lvl1pPr>
              <a:defRPr/>
            </a:lvl1pPr>
          </a:lstStyle>
          <a:p>
            <a:fld id="{786B03E6-EB07-48D5-B11D-07172E3279FC}" type="slidenum">
              <a:rPr lang="de-DE" altLang="en-US"/>
              <a:pPr/>
              <a:t>‹#›</a:t>
            </a:fld>
            <a:endParaRPr lang="de-DE" altLang="en-US"/>
          </a:p>
        </p:txBody>
      </p:sp>
      <p:sp>
        <p:nvSpPr>
          <p:cNvPr id="5" name="FussPlaz"/>
          <p:cNvSpPr>
            <a:spLocks noGrp="1"/>
          </p:cNvSpPr>
          <p:nvPr>
            <p:ph type="ftr" sz="quarter" idx="11"/>
            <p:custDataLst>
              <p:tags r:id="rId4"/>
            </p:custDataLst>
          </p:nvPr>
        </p:nvSpPr>
        <p:spPr/>
        <p:txBody>
          <a:bodyPr/>
          <a:lstStyle>
            <a:lvl1pPr>
              <a:defRPr dirty="0"/>
            </a:lvl1pPr>
          </a:lstStyle>
          <a:p>
            <a:pPr>
              <a:defRPr/>
            </a:pPr>
            <a:endParaRPr lang="de-DE"/>
          </a:p>
        </p:txBody>
      </p:sp>
      <p:sp>
        <p:nvSpPr>
          <p:cNvPr id="6" name="DatumPlaz"/>
          <p:cNvSpPr>
            <a:spLocks noGrp="1"/>
          </p:cNvSpPr>
          <p:nvPr>
            <p:ph type="dt" sz="half" idx="12"/>
            <p:custDataLst>
              <p:tags r:id="rId5"/>
            </p:custDataLst>
          </p:nvPr>
        </p:nvSpPr>
        <p:spPr/>
        <p:txBody>
          <a:bodyPr/>
          <a:lstStyle>
            <a:lvl1pPr>
              <a:defRPr dirty="0"/>
            </a:lvl1pPr>
          </a:lstStyle>
          <a:p>
            <a:pPr>
              <a:defRPr/>
            </a:pPr>
            <a:r>
              <a:rPr lang="en-US" dirty="0"/>
              <a:t>5/6/16</a:t>
            </a:r>
            <a:endParaRPr lang="de-DE"/>
          </a:p>
        </p:txBody>
      </p:sp>
    </p:spTree>
    <p:extLst>
      <p:ext uri="{BB962C8B-B14F-4D97-AF65-F5344CB8AC3E}">
        <p14:creationId xmlns:p14="http://schemas.microsoft.com/office/powerpoint/2010/main" val="776017981"/>
      </p:ext>
    </p:extLst>
  </p:cSld>
  <p:clrMapOvr>
    <a:masterClrMapping/>
  </p:clrMapOvr>
  <p:hf sldNum="0" hdr="0" ftr="0"/>
</p:sldLayout>
</file>

<file path=ppt/slideLayouts/slideLayout222.xml><?xml version="1.0" encoding="utf-8"?>
<p:sldLayout xmlns:a="http://schemas.openxmlformats.org/drawingml/2006/main" xmlns:r="http://schemas.openxmlformats.org/officeDocument/2006/relationships" xmlns:p="http://schemas.openxmlformats.org/presentationml/2006/main" type="txAndObj" preserve="1">
  <p:cSld name="Titel, Text und Inhalt (1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1" y="1404000"/>
            <a:ext cx="3528392"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3995936" y="1404000"/>
            <a:ext cx="3528392" cy="3456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a:xfrm>
            <a:off x="6810375" y="4986338"/>
            <a:ext cx="720725" cy="114300"/>
          </a:xfrm>
        </p:spPr>
        <p:txBody>
          <a:bodyPr/>
          <a:lstStyle>
            <a:lvl1pPr>
              <a:defRPr/>
            </a:lvl1pPr>
          </a:lstStyle>
          <a:p>
            <a:fld id="{E9B25E1A-B5B9-436F-8DB2-ACC00928851A}"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dirty="0"/>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dirty="0"/>
            </a:lvl1pPr>
          </a:lstStyle>
          <a:p>
            <a:pPr>
              <a:defRPr/>
            </a:pPr>
            <a:r>
              <a:rPr lang="en-US" dirty="0"/>
              <a:t>5/6/16</a:t>
            </a:r>
            <a:endParaRPr lang="de-DE"/>
          </a:p>
        </p:txBody>
      </p:sp>
    </p:spTree>
    <p:extLst>
      <p:ext uri="{BB962C8B-B14F-4D97-AF65-F5344CB8AC3E}">
        <p14:creationId xmlns:p14="http://schemas.microsoft.com/office/powerpoint/2010/main" val="4233656294"/>
      </p:ext>
    </p:extLst>
  </p:cSld>
  <p:clrMapOvr>
    <a:masterClrMapping/>
  </p:clrMapOvr>
  <p:hf sldNum="0" hdr="0" ftr="0"/>
</p:sldLayout>
</file>

<file path=ppt/slideLayouts/slideLayout223.xml><?xml version="1.0" encoding="utf-8"?>
<p:sldLayout xmlns:a="http://schemas.openxmlformats.org/drawingml/2006/main" xmlns:r="http://schemas.openxmlformats.org/officeDocument/2006/relationships" xmlns:p="http://schemas.openxmlformats.org/presentationml/2006/main" type="objAndTx" preserve="1">
  <p:cSld name="Titel, Inhalt und Text (14)">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2001" y="1404000"/>
            <a:ext cx="3524772"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z"/>
          <p:cNvSpPr>
            <a:spLocks noGrp="1"/>
          </p:cNvSpPr>
          <p:nvPr>
            <p:ph type="body" sz="half" idx="2"/>
          </p:nvPr>
        </p:nvSpPr>
        <p:spPr>
          <a:xfrm>
            <a:off x="3995936" y="1404000"/>
            <a:ext cx="3524772" cy="3456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a:xfrm>
            <a:off x="6810375" y="4986338"/>
            <a:ext cx="720725" cy="114300"/>
          </a:xfrm>
        </p:spPr>
        <p:txBody>
          <a:bodyPr/>
          <a:lstStyle>
            <a:lvl1pPr>
              <a:defRPr/>
            </a:lvl1pPr>
          </a:lstStyle>
          <a:p>
            <a:fld id="{68523C61-99FF-437D-859A-78EF51F97643}"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dirty="0"/>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dirty="0"/>
            </a:lvl1pPr>
          </a:lstStyle>
          <a:p>
            <a:pPr>
              <a:defRPr/>
            </a:pPr>
            <a:r>
              <a:rPr lang="en-US" dirty="0"/>
              <a:t>5/6/16</a:t>
            </a:r>
            <a:endParaRPr lang="de-DE"/>
          </a:p>
        </p:txBody>
      </p:sp>
    </p:spTree>
    <p:extLst>
      <p:ext uri="{BB962C8B-B14F-4D97-AF65-F5344CB8AC3E}">
        <p14:creationId xmlns:p14="http://schemas.microsoft.com/office/powerpoint/2010/main" val="2514118498"/>
      </p:ext>
    </p:extLst>
  </p:cSld>
  <p:clrMapOvr>
    <a:masterClrMapping/>
  </p:clrMapOvr>
  <p:hf sldNum="0" hdr="0" ftr="0"/>
</p:sldLayout>
</file>

<file path=ppt/slideLayouts/slideLayout224.xml><?xml version="1.0" encoding="utf-8"?>
<p:sldLayout xmlns:a="http://schemas.openxmlformats.org/drawingml/2006/main" xmlns:r="http://schemas.openxmlformats.org/officeDocument/2006/relationships" xmlns:p="http://schemas.openxmlformats.org/presentationml/2006/main" type="txOverObj" preserve="1">
  <p:cSld name="Titel und Text über Inhalt (20)">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7362328" cy="1815822"/>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162000" y="3795886"/>
            <a:ext cx="7362328" cy="1164322"/>
          </a:xfrm>
        </p:spPr>
        <p:txBody>
          <a:bodyPr/>
          <a:lstStyle>
            <a:lvl1pPr marL="0" indent="0">
              <a:buNone/>
              <a:defRPr sz="1200" b="1">
                <a:solidFill>
                  <a:srgbClr val="717171"/>
                </a:solidFill>
              </a:defRPr>
            </a:lvl1pPr>
            <a:lvl2pPr marL="457200" indent="0">
              <a:buNone/>
              <a:defRPr sz="1200">
                <a:solidFill>
                  <a:srgbClr val="717171"/>
                </a:solidFill>
              </a:defRPr>
            </a:lvl2pPr>
            <a:lvl3pPr marL="914400" indent="0">
              <a:buNone/>
              <a:defRPr sz="1200">
                <a:solidFill>
                  <a:srgbClr val="717171"/>
                </a:solidFill>
              </a:defRPr>
            </a:lvl3pPr>
            <a:lvl4pPr marL="1371600" indent="0">
              <a:buNone/>
              <a:defRPr sz="1200">
                <a:solidFill>
                  <a:srgbClr val="717171"/>
                </a:solidFill>
              </a:defRPr>
            </a:lvl4pPr>
            <a:lvl5pPr marL="1828800" indent="0">
              <a:buNone/>
              <a:defRPr>
                <a:solidFill>
                  <a:srgbClr val="71717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eitePlaz"/>
          <p:cNvSpPr>
            <a:spLocks noGrp="1"/>
          </p:cNvSpPr>
          <p:nvPr>
            <p:ph type="sldNum" sz="quarter" idx="10"/>
            <p:custDataLst>
              <p:tags r:id="rId1"/>
            </p:custDataLst>
          </p:nvPr>
        </p:nvSpPr>
        <p:spPr/>
        <p:txBody>
          <a:bodyPr/>
          <a:lstStyle>
            <a:lvl1pPr>
              <a:defRPr/>
            </a:lvl1pPr>
          </a:lstStyle>
          <a:p>
            <a:fld id="{263499B1-15BB-436D-8347-C2CA52C26E34}"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396129807"/>
      </p:ext>
    </p:extLst>
  </p:cSld>
  <p:clrMapOvr>
    <a:masterClrMapping/>
  </p:clrMapOvr>
  <p:hf sldNum="0" hdr="0" ftr="0"/>
</p:sldLayout>
</file>

<file path=ppt/slideLayouts/slideLayout225.xml><?xml version="1.0" encoding="utf-8"?>
<p:sldLayout xmlns:a="http://schemas.openxmlformats.org/drawingml/2006/main" xmlns:r="http://schemas.openxmlformats.org/officeDocument/2006/relationships" xmlns:p="http://schemas.openxmlformats.org/presentationml/2006/main" type="objOverTx" preserve="1">
  <p:cSld name="Titel und Inhalt über Text (19)">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2000" y="1404000"/>
            <a:ext cx="7362328"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z"/>
          <p:cNvSpPr>
            <a:spLocks noGrp="1"/>
          </p:cNvSpPr>
          <p:nvPr>
            <p:ph type="body" sz="half" idx="2"/>
          </p:nvPr>
        </p:nvSpPr>
        <p:spPr>
          <a:xfrm>
            <a:off x="162000" y="4011910"/>
            <a:ext cx="7362328" cy="848089"/>
          </a:xfrm>
        </p:spPr>
        <p:txBody>
          <a:bodyPr/>
          <a:lstStyle>
            <a:lvl1pPr marL="0" indent="0">
              <a:buNone/>
              <a:defRPr sz="1200" b="1">
                <a:solidFill>
                  <a:srgbClr val="939598"/>
                </a:solidFill>
              </a:defRPr>
            </a:lvl1pPr>
            <a:lvl2pPr marL="0" indent="0">
              <a:spcAft>
                <a:spcPts val="720"/>
              </a:spcAft>
              <a:buClr>
                <a:schemeClr val="bg2">
                  <a:lumMod val="75000"/>
                </a:schemeClr>
              </a:buClr>
              <a:buFont typeface="Lucida Grande"/>
              <a:buNone/>
              <a:defRPr sz="1200">
                <a:solidFill>
                  <a:srgbClr val="939598"/>
                </a:solidFill>
              </a:defRPr>
            </a:lvl2pPr>
            <a:lvl3pPr marL="171450" indent="-171450">
              <a:spcAft>
                <a:spcPts val="720"/>
              </a:spcAft>
              <a:buClr>
                <a:schemeClr val="bg2">
                  <a:lumMod val="75000"/>
                </a:schemeClr>
              </a:buClr>
              <a:buFont typeface="Arial"/>
              <a:buChar char="•"/>
              <a:defRPr sz="1200">
                <a:solidFill>
                  <a:srgbClr val="939598"/>
                </a:solidFill>
              </a:defRPr>
            </a:lvl3pPr>
            <a:lvl4pPr>
              <a:defRPr>
                <a:solidFill>
                  <a:srgbClr val="717171"/>
                </a:solidFill>
              </a:defRPr>
            </a:lvl4pPr>
          </a:lstStyle>
          <a:p>
            <a:pPr lvl="0"/>
            <a:r>
              <a:rPr lang="en-US" dirty="0"/>
              <a:t>Click to edit Master text styles</a:t>
            </a:r>
          </a:p>
          <a:p>
            <a:pPr lvl="1"/>
            <a:r>
              <a:rPr lang="en-US" dirty="0"/>
              <a:t>First level</a:t>
            </a:r>
          </a:p>
          <a:p>
            <a:pPr lvl="2"/>
            <a:r>
              <a:rPr lang="en-US" dirty="0"/>
              <a:t>Third level</a:t>
            </a:r>
          </a:p>
        </p:txBody>
      </p:sp>
      <p:sp>
        <p:nvSpPr>
          <p:cNvPr id="5" name="SeitePlaz"/>
          <p:cNvSpPr>
            <a:spLocks noGrp="1"/>
          </p:cNvSpPr>
          <p:nvPr>
            <p:ph type="sldNum" sz="quarter" idx="10"/>
            <p:custDataLst>
              <p:tags r:id="rId1"/>
            </p:custDataLst>
          </p:nvPr>
        </p:nvSpPr>
        <p:spPr/>
        <p:txBody>
          <a:bodyPr/>
          <a:lstStyle>
            <a:lvl1pPr>
              <a:defRPr/>
            </a:lvl1pPr>
          </a:lstStyle>
          <a:p>
            <a:fld id="{7CFB8023-F3F3-4D2E-8B98-888EABB0B168}"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87012887"/>
      </p:ext>
    </p:extLst>
  </p:cSld>
  <p:clrMapOvr>
    <a:masterClrMapping/>
  </p:clrMapOvr>
  <p:hf sldNum="0" hdr="0" ftr="0"/>
</p:sldLayout>
</file>

<file path=ppt/slideLayouts/slideLayout226.xml><?xml version="1.0" encoding="utf-8"?>
<p:sldLayout xmlns:a="http://schemas.openxmlformats.org/drawingml/2006/main" xmlns:r="http://schemas.openxmlformats.org/officeDocument/2006/relationships" xmlns:p="http://schemas.openxmlformats.org/presentationml/2006/main" type="twoColTx" preserve="1">
  <p:cSld name="Titel und zweispaltiger Text (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1" y="1404000"/>
            <a:ext cx="3528392" cy="3456000"/>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z"/>
          <p:cNvSpPr>
            <a:spLocks noGrp="1"/>
          </p:cNvSpPr>
          <p:nvPr>
            <p:ph type="body" sz="half" idx="2"/>
          </p:nvPr>
        </p:nvSpPr>
        <p:spPr>
          <a:xfrm>
            <a:off x="3995936" y="1404000"/>
            <a:ext cx="3528392" cy="3456000"/>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p:txBody>
          <a:bodyPr/>
          <a:lstStyle>
            <a:lvl1pPr>
              <a:defRPr/>
            </a:lvl1pPr>
          </a:lstStyle>
          <a:p>
            <a:fld id="{A7B2DC1C-4CE4-4CF0-B134-8D90B0522CA0}"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518578603"/>
      </p:ext>
    </p:extLst>
  </p:cSld>
  <p:clrMapOvr>
    <a:masterClrMapping/>
  </p:clrMapOvr>
  <p:hf sldNum="0" hdr="0" ftr="0"/>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OverTx" preserve="1">
  <p:cSld name="Titel, zwei Inhalte über Text (2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sz="quarter" idx="1"/>
          </p:nvPr>
        </p:nvSpPr>
        <p:spPr>
          <a:xfrm>
            <a:off x="162001" y="1404000"/>
            <a:ext cx="3524772"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quarter" idx="2"/>
          </p:nvPr>
        </p:nvSpPr>
        <p:spPr>
          <a:xfrm>
            <a:off x="3995936" y="1404000"/>
            <a:ext cx="3524772"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z"/>
          <p:cNvSpPr>
            <a:spLocks noGrp="1"/>
          </p:cNvSpPr>
          <p:nvPr>
            <p:ph type="body" sz="half" idx="3"/>
          </p:nvPr>
        </p:nvSpPr>
        <p:spPr>
          <a:xfrm>
            <a:off x="162000" y="3651870"/>
            <a:ext cx="8820000" cy="1208129"/>
          </a:xfrm>
        </p:spPr>
        <p:txBody>
          <a:bodyPr/>
          <a:lstStyle>
            <a:lvl1pPr marL="0" indent="0">
              <a:buFont typeface="Arial"/>
              <a:buNone/>
              <a:defRPr>
                <a:solidFill>
                  <a:srgbClr val="717171"/>
                </a:solidFill>
              </a:defRPr>
            </a:lvl1pPr>
            <a:lvl2pPr marL="742950" indent="-285750">
              <a:buClr>
                <a:schemeClr val="bg2">
                  <a:lumMod val="75000"/>
                </a:schemeClr>
              </a:buClr>
              <a:buFont typeface="Lucida Grande"/>
              <a:buChar char="-"/>
              <a:defRPr>
                <a:solidFill>
                  <a:srgbClr val="717171"/>
                </a:solidFill>
              </a:defRPr>
            </a:lvl2pPr>
            <a:lvl3pPr marL="1200150" indent="-285750">
              <a:buClr>
                <a:schemeClr val="bg2">
                  <a:lumMod val="75000"/>
                </a:schemeClr>
              </a:buClr>
              <a:buFont typeface="Lucida Grande"/>
              <a:buChar char="-"/>
              <a:defRPr>
                <a:solidFill>
                  <a:srgbClr val="717171"/>
                </a:solidFill>
              </a:defRPr>
            </a:lvl3pPr>
            <a:lvl4pPr marL="1657350" indent="-285750">
              <a:buClr>
                <a:schemeClr val="bg2">
                  <a:lumMod val="75000"/>
                </a:schemeClr>
              </a:buClr>
              <a:buFont typeface="Lucida Grande"/>
              <a:buChar char="-"/>
              <a:defRPr>
                <a:solidFill>
                  <a:srgbClr val="717171"/>
                </a:solidFill>
              </a:defRPr>
            </a:lvl4pPr>
            <a:lvl5pPr marL="2114550" indent="-285750">
              <a:buClr>
                <a:schemeClr val="bg2">
                  <a:lumMod val="75000"/>
                </a:schemeClr>
              </a:buClr>
              <a:buFont typeface="Lucida Grande"/>
              <a:buChar char="-"/>
              <a:defRPr>
                <a:solidFill>
                  <a:srgbClr val="717171"/>
                </a:solidFill>
              </a:defRPr>
            </a:lvl5pPr>
          </a:lstStyle>
          <a:p>
            <a:pPr lvl="0"/>
            <a:r>
              <a:rPr lang="en-US"/>
              <a:t>Click to edit Master text styles</a:t>
            </a:r>
          </a:p>
          <a:p>
            <a:pPr lvl="1"/>
            <a:r>
              <a:rPr lang="en-US"/>
              <a:t>Second level</a:t>
            </a:r>
          </a:p>
          <a:p>
            <a:pPr lvl="2"/>
            <a:r>
              <a:rPr lang="en-US"/>
              <a:t>Third level</a:t>
            </a:r>
          </a:p>
        </p:txBody>
      </p:sp>
      <p:sp>
        <p:nvSpPr>
          <p:cNvPr id="6" name="SeitePlaz"/>
          <p:cNvSpPr>
            <a:spLocks noGrp="1"/>
          </p:cNvSpPr>
          <p:nvPr>
            <p:ph type="sldNum" sz="quarter" idx="10"/>
            <p:custDataLst>
              <p:tags r:id="rId1"/>
            </p:custDataLst>
          </p:nvPr>
        </p:nvSpPr>
        <p:spPr/>
        <p:txBody>
          <a:bodyPr/>
          <a:lstStyle>
            <a:lvl1pPr>
              <a:defRPr/>
            </a:lvl1pPr>
          </a:lstStyle>
          <a:p>
            <a:fld id="{B4503781-56F8-4B42-A9C3-CD987A478A74}"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999260"/>
      </p:ext>
    </p:extLst>
  </p:cSld>
  <p:clrMapOvr>
    <a:masterClrMapping/>
  </p:clrMapOvr>
  <p:hf sldNum="0" hdr="0" ftr="0"/>
</p:sldLayout>
</file>

<file path=ppt/slideLayouts/slideLayout228.xml><?xml version="1.0" encoding="utf-8"?>
<p:sldLayout xmlns:a="http://schemas.openxmlformats.org/drawingml/2006/main" xmlns:r="http://schemas.openxmlformats.org/officeDocument/2006/relationships" xmlns:p="http://schemas.openxmlformats.org/presentationml/2006/main" type="txAndMedia" preserve="1">
  <p:cSld name="Titel, Text und Medienclip (17)">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Medienplatzhalter 3"/>
          <p:cNvSpPr>
            <a:spLocks noGrp="1"/>
          </p:cNvSpPr>
          <p:nvPr>
            <p:ph type="media" sz="half" idx="2"/>
          </p:nvPr>
        </p:nvSpPr>
        <p:spPr>
          <a:xfrm>
            <a:off x="4647628" y="1404000"/>
            <a:ext cx="4334371" cy="3456000"/>
          </a:xfrm>
        </p:spPr>
        <p:txBody>
          <a:bodyPr rtlCol="0">
            <a:normAutofit/>
          </a:bodyPr>
          <a:lstStyle/>
          <a:p>
            <a:pPr lvl="0"/>
            <a:endParaRPr lang="de-DE" noProof="0" dirty="0"/>
          </a:p>
        </p:txBody>
      </p:sp>
      <p:sp>
        <p:nvSpPr>
          <p:cNvPr id="5" name="SeitePlaz"/>
          <p:cNvSpPr>
            <a:spLocks noGrp="1"/>
          </p:cNvSpPr>
          <p:nvPr>
            <p:ph type="sldNum" sz="quarter" idx="10"/>
            <p:custDataLst>
              <p:tags r:id="rId1"/>
            </p:custDataLst>
          </p:nvPr>
        </p:nvSpPr>
        <p:spPr/>
        <p:txBody>
          <a:bodyPr/>
          <a:lstStyle>
            <a:lvl1pPr>
              <a:defRPr/>
            </a:lvl1pPr>
          </a:lstStyle>
          <a:p>
            <a:fld id="{412DA0E4-6D6E-4936-AE0F-AD02A6D3F779}"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469454752"/>
      </p:ext>
    </p:extLst>
  </p:cSld>
  <p:clrMapOvr>
    <a:masterClrMapping/>
  </p:clrMapOvr>
  <p:hf sldNum="0" hdr="0" ftr="0"/>
</p:sldLayout>
</file>

<file path=ppt/slideLayouts/slideLayout229.xml><?xml version="1.0" encoding="utf-8"?>
<p:sldLayout xmlns:a="http://schemas.openxmlformats.org/drawingml/2006/main" xmlns:r="http://schemas.openxmlformats.org/officeDocument/2006/relationships" xmlns:p="http://schemas.openxmlformats.org/presentationml/2006/main" type="mediaAndTx" preserve="1">
  <p:cSld name="Titel, Medienclip und Text (18)">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Medienplatzhalter 2"/>
          <p:cNvSpPr>
            <a:spLocks noGrp="1"/>
          </p:cNvSpPr>
          <p:nvPr>
            <p:ph type="media" sz="half" idx="1"/>
          </p:nvPr>
        </p:nvSpPr>
        <p:spPr>
          <a:xfrm>
            <a:off x="162000" y="1404000"/>
            <a:ext cx="4334371" cy="3456000"/>
          </a:xfrm>
        </p:spPr>
        <p:txBody>
          <a:bodyPr rtlCol="0">
            <a:normAutofit/>
          </a:bodyPr>
          <a:lstStyle/>
          <a:p>
            <a:pPr lvl="0"/>
            <a:endParaRPr lang="de-DE" noProof="0" dirty="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45AF04A8-182F-49CB-9A4A-3DD663805AA0}"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97635047"/>
      </p:ext>
    </p:extLst>
  </p:cSld>
  <p:clrMapOvr>
    <a:masterClrMapping/>
  </p:clrMapOvr>
  <p:hf sldNum="0"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hart" preserve="1">
  <p:cSld name="Titel, Text und Diagramm (5)">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iagrammplatzhalter 3"/>
          <p:cNvSpPr>
            <a:spLocks noGrp="1"/>
          </p:cNvSpPr>
          <p:nvPr>
            <p:ph type="chart" sz="half" idx="2"/>
          </p:nvPr>
        </p:nvSpPr>
        <p:spPr>
          <a:xfrm>
            <a:off x="4647628" y="1404000"/>
            <a:ext cx="4334371" cy="3456000"/>
          </a:xfrm>
        </p:spPr>
        <p:txBody>
          <a:bodyPr rtlCol="0">
            <a:normAutofit/>
          </a:bodyPr>
          <a:lstStyle/>
          <a:p>
            <a:pPr lvl="0"/>
            <a:endParaRPr lang="de-DE" noProof="0" dirty="0"/>
          </a:p>
        </p:txBody>
      </p:sp>
      <p:sp>
        <p:nvSpPr>
          <p:cNvPr id="5" name="SeitePlaz"/>
          <p:cNvSpPr>
            <a:spLocks noGrp="1"/>
          </p:cNvSpPr>
          <p:nvPr>
            <p:ph type="sldNum" sz="quarter" idx="10"/>
            <p:custDataLst>
              <p:tags r:id="rId1"/>
            </p:custDataLst>
          </p:nvPr>
        </p:nvSpPr>
        <p:spPr/>
        <p:txBody>
          <a:bodyPr/>
          <a:lstStyle>
            <a:lvl1pPr>
              <a:defRPr/>
            </a:lvl1pPr>
          </a:lstStyle>
          <a:p>
            <a:fld id="{C01A5274-5BCD-4498-A0E3-C49D4FF9BF6F}"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497281186"/>
      </p:ext>
    </p:extLst>
  </p:cSld>
  <p:clrMapOvr>
    <a:masterClrMapping/>
  </p:clrMapOvr>
  <p:hf sldNum="0" hdr="0" ftr="0"/>
</p:sldLayout>
</file>

<file path=ppt/slideLayouts/slideLayout230.xml><?xml version="1.0" encoding="utf-8"?>
<p:sldLayout xmlns:a="http://schemas.openxmlformats.org/drawingml/2006/main" xmlns:r="http://schemas.openxmlformats.org/officeDocument/2006/relationships" xmlns:p="http://schemas.openxmlformats.org/presentationml/2006/main" type="txAndClipArt" preserve="1">
  <p:cSld name="Titel, Text und ClipArt (9)">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ClipArt-Platzhalter 3"/>
          <p:cNvSpPr>
            <a:spLocks noGrp="1"/>
          </p:cNvSpPr>
          <p:nvPr>
            <p:ph type="clipArt" sz="half" idx="2"/>
          </p:nvPr>
        </p:nvSpPr>
        <p:spPr>
          <a:xfrm>
            <a:off x="4647628" y="1404000"/>
            <a:ext cx="4334371" cy="3456000"/>
          </a:xfrm>
        </p:spPr>
        <p:txBody>
          <a:bodyPr rtlCol="0">
            <a:normAutofit/>
          </a:bodyPr>
          <a:lstStyle/>
          <a:p>
            <a:pPr lvl="0"/>
            <a:endParaRPr lang="de-DE" noProof="0" dirty="0"/>
          </a:p>
        </p:txBody>
      </p:sp>
      <p:sp>
        <p:nvSpPr>
          <p:cNvPr id="5" name="SeitePlaz"/>
          <p:cNvSpPr>
            <a:spLocks noGrp="1"/>
          </p:cNvSpPr>
          <p:nvPr>
            <p:ph type="sldNum" sz="quarter" idx="10"/>
            <p:custDataLst>
              <p:tags r:id="rId1"/>
            </p:custDataLst>
          </p:nvPr>
        </p:nvSpPr>
        <p:spPr/>
        <p:txBody>
          <a:bodyPr/>
          <a:lstStyle>
            <a:lvl1pPr>
              <a:defRPr/>
            </a:lvl1pPr>
          </a:lstStyle>
          <a:p>
            <a:fld id="{71C4CBBA-90DA-4043-9B88-D85A98371E5B}"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128733042"/>
      </p:ext>
    </p:extLst>
  </p:cSld>
  <p:clrMapOvr>
    <a:masterClrMapping/>
  </p:clrMapOvr>
  <p:hf sldNum="0" hdr="0" ftr="0"/>
</p:sldLayout>
</file>

<file path=ppt/slideLayouts/slideLayout231.xml><?xml version="1.0" encoding="utf-8"?>
<p:sldLayout xmlns:a="http://schemas.openxmlformats.org/drawingml/2006/main" xmlns:r="http://schemas.openxmlformats.org/officeDocument/2006/relationships" xmlns:p="http://schemas.openxmlformats.org/presentationml/2006/main" type="clipArtAndTx" preserve="1">
  <p:cSld name="Titel, ClipArt und Text (10)">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ClipArt-Platzhalter 2"/>
          <p:cNvSpPr>
            <a:spLocks noGrp="1"/>
          </p:cNvSpPr>
          <p:nvPr>
            <p:ph type="clipArt" sz="half" idx="1"/>
          </p:nvPr>
        </p:nvSpPr>
        <p:spPr>
          <a:xfrm>
            <a:off x="162000" y="1404000"/>
            <a:ext cx="4334371" cy="3456000"/>
          </a:xfrm>
        </p:spPr>
        <p:txBody>
          <a:bodyPr rtlCol="0">
            <a:normAutofit/>
          </a:bodyPr>
          <a:lstStyle/>
          <a:p>
            <a:pPr lvl="0"/>
            <a:endParaRPr lang="de-DE" noProof="0" dirty="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C60B237D-E543-46C5-A913-3556D749E0CB}"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293257106"/>
      </p:ext>
    </p:extLst>
  </p:cSld>
  <p:clrMapOvr>
    <a:masterClrMapping/>
  </p:clrMapOvr>
  <p:hf sldNum="0" hdr="0" ftr="0"/>
</p:sldLayout>
</file>

<file path=ppt/slideLayouts/slideLayout232.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21)">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7628"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7628"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SeitePlaz"/>
          <p:cNvSpPr>
            <a:spLocks noGrp="1"/>
          </p:cNvSpPr>
          <p:nvPr>
            <p:ph type="sldNum" sz="quarter" idx="10"/>
            <p:custDataLst>
              <p:tags r:id="rId1"/>
            </p:custDataLst>
          </p:nvPr>
        </p:nvSpPr>
        <p:spPr/>
        <p:txBody>
          <a:bodyPr/>
          <a:lstStyle>
            <a:lvl1pPr>
              <a:defRPr/>
            </a:lvl1pPr>
          </a:lstStyle>
          <a:p>
            <a:fld id="{6B77180C-3230-4527-93B6-819277319AFA}"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091091557"/>
      </p:ext>
    </p:extLst>
  </p:cSld>
  <p:clrMapOvr>
    <a:masterClrMapping/>
  </p:clrMapOvr>
  <p:hf sldNum="0" hdr="0" ftr="0"/>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AndTx" preserve="1">
  <p:cSld name="Titel, zwei Inhalte und Text (22)">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quarter" idx="1"/>
          </p:nvPr>
        </p:nvSpPr>
        <p:spPr>
          <a:xfrm>
            <a:off x="162000"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162000"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z"/>
          <p:cNvSpPr>
            <a:spLocks noGrp="1"/>
          </p:cNvSpPr>
          <p:nvPr>
            <p:ph type="body" sz="half" idx="3"/>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SeitePlaz"/>
          <p:cNvSpPr>
            <a:spLocks noGrp="1"/>
          </p:cNvSpPr>
          <p:nvPr>
            <p:ph type="sldNum" sz="quarter" idx="10"/>
            <p:custDataLst>
              <p:tags r:id="rId1"/>
            </p:custDataLst>
          </p:nvPr>
        </p:nvSpPr>
        <p:spPr/>
        <p:txBody>
          <a:bodyPr/>
          <a:lstStyle>
            <a:lvl1pPr>
              <a:defRPr/>
            </a:lvl1pPr>
          </a:lstStyle>
          <a:p>
            <a:fld id="{1320AA90-1134-4605-A57B-A8724745FB0C}"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420949923"/>
      </p:ext>
    </p:extLst>
  </p:cSld>
  <p:clrMapOvr>
    <a:masterClrMapping/>
  </p:clrMapOvr>
  <p:hf sldNum="0" hdr="0" ftr="0"/>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Leer (12)">
    <p:spTree>
      <p:nvGrpSpPr>
        <p:cNvPr id="1" name=""/>
        <p:cNvGrpSpPr/>
        <p:nvPr/>
      </p:nvGrpSpPr>
      <p:grpSpPr>
        <a:xfrm>
          <a:off x="0" y="0"/>
          <a:ext cx="0" cy="0"/>
          <a:chOff x="0" y="0"/>
          <a:chExt cx="0" cy="0"/>
        </a:xfrm>
      </p:grpSpPr>
      <p:sp>
        <p:nvSpPr>
          <p:cNvPr id="2" name="SeitePlaz"/>
          <p:cNvSpPr>
            <a:spLocks noGrp="1"/>
          </p:cNvSpPr>
          <p:nvPr>
            <p:ph type="sldNum" sz="quarter" idx="10"/>
            <p:custDataLst>
              <p:tags r:id="rId1"/>
            </p:custDataLst>
          </p:nvPr>
        </p:nvSpPr>
        <p:spPr/>
        <p:txBody>
          <a:bodyPr/>
          <a:lstStyle>
            <a:lvl1pPr>
              <a:defRPr/>
            </a:lvl1pPr>
          </a:lstStyle>
          <a:p>
            <a:fld id="{6C5C66B0-5277-4FF7-B483-F82938922B64}" type="slidenum">
              <a:rPr lang="de-DE" altLang="en-US"/>
              <a:pPr/>
              <a:t>‹#›</a:t>
            </a:fld>
            <a:endParaRPr lang="de-DE" altLang="en-US"/>
          </a:p>
        </p:txBody>
      </p:sp>
      <p:sp>
        <p:nvSpPr>
          <p:cNvPr id="3"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4"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576974477"/>
      </p:ext>
    </p:extLst>
  </p:cSld>
  <p:clrMapOvr>
    <a:masterClrMapping/>
  </p:clrMapOvr>
  <p:hf sldNum="0" hdr="0" ftr="0"/>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el und Inhalt (16)">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SeitePlaz"/>
          <p:cNvSpPr>
            <a:spLocks noGrp="1"/>
          </p:cNvSpPr>
          <p:nvPr>
            <p:ph type="sldNum" sz="quarter" idx="10"/>
            <p:custDataLst>
              <p:tags r:id="rId1"/>
            </p:custDataLst>
          </p:nvPr>
        </p:nvSpPr>
        <p:spPr/>
        <p:txBody>
          <a:bodyPr/>
          <a:lstStyle>
            <a:lvl1pPr>
              <a:defRPr/>
            </a:lvl1pPr>
          </a:lstStyle>
          <a:p>
            <a:fld id="{36EE4B39-17CF-4165-BA9B-EF131221D28D}"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34902054"/>
      </p:ext>
    </p:extLst>
  </p:cSld>
  <p:clrMapOvr>
    <a:masterClrMapping/>
  </p:clrMapOvr>
  <p:hf sldNum="0" hdr="0" ftr="0"/>
</p:sldLayout>
</file>

<file path=ppt/slideLayouts/slideLayout236.xml><?xml version="1.0" encoding="utf-8"?>
<p:sldLayout xmlns:a="http://schemas.openxmlformats.org/drawingml/2006/main" xmlns:r="http://schemas.openxmlformats.org/officeDocument/2006/relationships" xmlns:p="http://schemas.openxmlformats.org/presentationml/2006/main" type="fourObj" preserve="1">
  <p:cSld name="Titel und vier Inhalte (24)">
    <p:spTree>
      <p:nvGrpSpPr>
        <p:cNvPr id="1" name=""/>
        <p:cNvGrpSpPr/>
        <p:nvPr/>
      </p:nvGrpSpPr>
      <p:grpSpPr>
        <a:xfrm>
          <a:off x="0" y="0"/>
          <a:ext cx="0" cy="0"/>
          <a:chOff x="0" y="0"/>
          <a:chExt cx="0" cy="0"/>
        </a:xfrm>
      </p:grpSpPr>
      <p:sp>
        <p:nvSpPr>
          <p:cNvPr id="2" name="TitelPlaz"/>
          <p:cNvSpPr>
            <a:spLocks noGrp="1"/>
          </p:cNvSpPr>
          <p:nvPr>
            <p:ph type="title" sz="quarter"/>
          </p:nvPr>
        </p:nvSpPr>
        <p:spPr/>
        <p:txBody>
          <a:bodyPr/>
          <a:lstStyle/>
          <a:p>
            <a:r>
              <a:rPr lang="de-DE"/>
              <a:t>Titelmasterformat durch Klicken bearbeiten</a:t>
            </a:r>
          </a:p>
        </p:txBody>
      </p:sp>
      <p:sp>
        <p:nvSpPr>
          <p:cNvPr id="3" name="Inhaltsplatzhalter 2"/>
          <p:cNvSpPr>
            <a:spLocks noGrp="1"/>
          </p:cNvSpPr>
          <p:nvPr>
            <p:ph sz="quarter" idx="1"/>
          </p:nvPr>
        </p:nvSpPr>
        <p:spPr>
          <a:xfrm>
            <a:off x="162000"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162000"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7628"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647628"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SeitePlaz"/>
          <p:cNvSpPr>
            <a:spLocks noGrp="1"/>
          </p:cNvSpPr>
          <p:nvPr>
            <p:ph type="sldNum" sz="quarter" idx="10"/>
            <p:custDataLst>
              <p:tags r:id="rId1"/>
            </p:custDataLst>
          </p:nvPr>
        </p:nvSpPr>
        <p:spPr/>
        <p:txBody>
          <a:bodyPr/>
          <a:lstStyle>
            <a:lvl1pPr>
              <a:defRPr/>
            </a:lvl1pPr>
          </a:lstStyle>
          <a:p>
            <a:fld id="{6E6F1B30-2B83-4529-82D4-F1C93878C4E3}" type="slidenum">
              <a:rPr lang="de-DE" altLang="en-US"/>
              <a:pPr/>
              <a:t>‹#›</a:t>
            </a:fld>
            <a:endParaRPr lang="de-DE" altLang="en-US"/>
          </a:p>
        </p:txBody>
      </p:sp>
      <p:sp>
        <p:nvSpPr>
          <p:cNvPr id="8"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9"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023108717"/>
      </p:ext>
    </p:extLst>
  </p:cSld>
  <p:clrMapOvr>
    <a:masterClrMapping/>
  </p:clrMapOvr>
  <p:hf sldNum="0" hdr="0" ftr="0"/>
</p:sldLayout>
</file>

<file path=ppt/slideLayouts/slideLayout237.xml><?xml version="1.0" encoding="utf-8"?>
<p:sldLayout xmlns:a="http://schemas.openxmlformats.org/drawingml/2006/main" xmlns:r="http://schemas.openxmlformats.org/officeDocument/2006/relationships" xmlns:p="http://schemas.openxmlformats.org/presentationml/2006/main" type="objOnly" preserve="1">
  <p:cSld name="Inhalt (15)">
    <p:spTree>
      <p:nvGrpSpPr>
        <p:cNvPr id="1" name=""/>
        <p:cNvGrpSpPr/>
        <p:nvPr/>
      </p:nvGrpSpPr>
      <p:grpSpPr>
        <a:xfrm>
          <a:off x="0" y="0"/>
          <a:ext cx="0" cy="0"/>
          <a:chOff x="0" y="0"/>
          <a:chExt cx="0" cy="0"/>
        </a:xfrm>
      </p:grpSpPr>
      <p:sp>
        <p:nvSpPr>
          <p:cNvPr id="2" name="Inhaltsplatzhalter 1"/>
          <p:cNvSpPr>
            <a:spLocks noGrp="1"/>
          </p:cNvSpPr>
          <p:nvPr>
            <p:ph/>
          </p:nvPr>
        </p:nvSpPr>
        <p:spPr>
          <a:xfrm>
            <a:off x="162000" y="1404000"/>
            <a:ext cx="8820000"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SeitePlaz"/>
          <p:cNvSpPr>
            <a:spLocks noGrp="1"/>
          </p:cNvSpPr>
          <p:nvPr>
            <p:ph type="sldNum" sz="quarter" idx="10"/>
            <p:custDataLst>
              <p:tags r:id="rId1"/>
            </p:custDataLst>
          </p:nvPr>
        </p:nvSpPr>
        <p:spPr/>
        <p:txBody>
          <a:bodyPr/>
          <a:lstStyle>
            <a:lvl1pPr>
              <a:defRPr/>
            </a:lvl1pPr>
          </a:lstStyle>
          <a:p>
            <a:fld id="{1BE2F9EC-3A7C-4B21-ACC0-CDA54F6CDE5A}" type="slidenum">
              <a:rPr lang="de-DE" altLang="en-US"/>
              <a:pPr/>
              <a:t>‹#›</a:t>
            </a:fld>
            <a:endParaRPr lang="de-DE" altLang="en-US"/>
          </a:p>
        </p:txBody>
      </p:sp>
      <p:sp>
        <p:nvSpPr>
          <p:cNvPr id="4"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5"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888016984"/>
      </p:ext>
    </p:extLst>
  </p:cSld>
  <p:clrMapOvr>
    <a:masterClrMapping/>
  </p:clrMapOvr>
  <p:hf sldNum="0" hdr="0" ftr="0"/>
</p:sldLayout>
</file>

<file path=ppt/slideLayouts/slideLayout238.xml><?xml version="1.0" encoding="utf-8"?>
<p:sldLayout xmlns:a="http://schemas.openxmlformats.org/drawingml/2006/main" xmlns:r="http://schemas.openxmlformats.org/officeDocument/2006/relationships" xmlns:p="http://schemas.openxmlformats.org/presentationml/2006/main" type="tbl" preserve="1">
  <p:cSld name="Titel und Tabelle (4)">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abellenplatzhalter 2"/>
          <p:cNvSpPr>
            <a:spLocks noGrp="1"/>
          </p:cNvSpPr>
          <p:nvPr>
            <p:ph type="tbl" idx="1"/>
          </p:nvPr>
        </p:nvSpPr>
        <p:spPr/>
        <p:txBody>
          <a:bodyPr rtlCol="0">
            <a:normAutofit/>
          </a:bodyPr>
          <a:lstStyle/>
          <a:p>
            <a:pPr lvl="0"/>
            <a:endParaRPr lang="de-DE" noProof="0" dirty="0"/>
          </a:p>
        </p:txBody>
      </p:sp>
      <p:sp>
        <p:nvSpPr>
          <p:cNvPr id="4" name="SeitePlaz"/>
          <p:cNvSpPr>
            <a:spLocks noGrp="1"/>
          </p:cNvSpPr>
          <p:nvPr>
            <p:ph type="sldNum" sz="quarter" idx="10"/>
            <p:custDataLst>
              <p:tags r:id="rId1"/>
            </p:custDataLst>
          </p:nvPr>
        </p:nvSpPr>
        <p:spPr/>
        <p:txBody>
          <a:bodyPr/>
          <a:lstStyle>
            <a:lvl1pPr>
              <a:defRPr/>
            </a:lvl1pPr>
          </a:lstStyle>
          <a:p>
            <a:fld id="{B65962CA-D435-44F9-A4BC-10D7EF918281}"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997417216"/>
      </p:ext>
    </p:extLst>
  </p:cSld>
  <p:clrMapOvr>
    <a:masterClrMapping/>
  </p:clrMapOvr>
  <p:hf sldNum="0" hdr="0" ftr="0"/>
</p:sldLayout>
</file>

<file path=ppt/slideLayouts/slideLayout239.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7)">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SmartArt-Platzhalter 2"/>
          <p:cNvSpPr>
            <a:spLocks noGrp="1"/>
          </p:cNvSpPr>
          <p:nvPr>
            <p:ph type="dgm" idx="1"/>
          </p:nvPr>
        </p:nvSpPr>
        <p:spPr/>
        <p:txBody>
          <a:bodyPr rtlCol="0">
            <a:normAutofit/>
          </a:bodyPr>
          <a:lstStyle/>
          <a:p>
            <a:pPr lvl="0"/>
            <a:endParaRPr lang="de-DE" noProof="0" dirty="0"/>
          </a:p>
        </p:txBody>
      </p:sp>
      <p:sp>
        <p:nvSpPr>
          <p:cNvPr id="4" name="SeitePlaz"/>
          <p:cNvSpPr>
            <a:spLocks noGrp="1"/>
          </p:cNvSpPr>
          <p:nvPr>
            <p:ph type="sldNum" sz="quarter" idx="10"/>
            <p:custDataLst>
              <p:tags r:id="rId1"/>
            </p:custDataLst>
          </p:nvPr>
        </p:nvSpPr>
        <p:spPr/>
        <p:txBody>
          <a:bodyPr/>
          <a:lstStyle>
            <a:lvl1pPr>
              <a:defRPr/>
            </a:lvl1pPr>
          </a:lstStyle>
          <a:p>
            <a:fld id="{11FF5A63-5C9F-4C27-973B-D0889B162A16}"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572976963"/>
      </p:ext>
    </p:extLst>
  </p:cSld>
  <p:clrMapOvr>
    <a:masterClrMapping/>
  </p:clrMapOvr>
  <p:hf sldNum="0"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type="chartAndTx" preserve="1">
  <p:cSld name="Titel, Diagramm und Text (6)">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Diagrammplatzhalter 2"/>
          <p:cNvSpPr>
            <a:spLocks noGrp="1"/>
          </p:cNvSpPr>
          <p:nvPr>
            <p:ph type="chart" sz="half" idx="1"/>
          </p:nvPr>
        </p:nvSpPr>
        <p:spPr>
          <a:xfrm>
            <a:off x="162000" y="1404000"/>
            <a:ext cx="4334371" cy="3456000"/>
          </a:xfrm>
        </p:spPr>
        <p:txBody>
          <a:bodyPr rtlCol="0">
            <a:normAutofit/>
          </a:bodyPr>
          <a:lstStyle/>
          <a:p>
            <a:pPr lvl="0"/>
            <a:endParaRPr lang="de-DE" noProof="0" dirty="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C530D0D7-1624-4AE8-A123-DC23206CD576}"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875872574"/>
      </p:ext>
    </p:extLst>
  </p:cSld>
  <p:clrMapOvr>
    <a:masterClrMapping/>
  </p:clrMapOvr>
  <p:hf sldNum="0" hdr="0" ftr="0"/>
</p:sldLayout>
</file>

<file path=ppt/slideLayouts/slideLayout240.xml><?xml version="1.0" encoding="utf-8"?>
<p:sldLayout xmlns:a="http://schemas.openxmlformats.org/drawingml/2006/main" xmlns:r="http://schemas.openxmlformats.org/officeDocument/2006/relationships" xmlns:p="http://schemas.openxmlformats.org/presentationml/2006/main" type="chart" preserve="1">
  <p:cSld name="Titel und Diagramm (8)">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Diagrammplatzhalter 2"/>
          <p:cNvSpPr>
            <a:spLocks noGrp="1"/>
          </p:cNvSpPr>
          <p:nvPr>
            <p:ph type="chart" idx="1"/>
          </p:nvPr>
        </p:nvSpPr>
        <p:spPr/>
        <p:txBody>
          <a:bodyPr rtlCol="0">
            <a:normAutofit/>
          </a:bodyPr>
          <a:lstStyle/>
          <a:p>
            <a:pPr lvl="0"/>
            <a:endParaRPr lang="de-DE" noProof="0" dirty="0"/>
          </a:p>
        </p:txBody>
      </p:sp>
      <p:sp>
        <p:nvSpPr>
          <p:cNvPr id="4" name="SeitePlaz"/>
          <p:cNvSpPr>
            <a:spLocks noGrp="1"/>
          </p:cNvSpPr>
          <p:nvPr>
            <p:ph type="sldNum" sz="quarter" idx="10"/>
            <p:custDataLst>
              <p:tags r:id="rId1"/>
            </p:custDataLst>
          </p:nvPr>
        </p:nvSpPr>
        <p:spPr/>
        <p:txBody>
          <a:bodyPr/>
          <a:lstStyle>
            <a:lvl1pPr>
              <a:defRPr/>
            </a:lvl1pPr>
          </a:lstStyle>
          <a:p>
            <a:fld id="{26876F79-4E74-4CB5-9448-16B29007B576}"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26242218"/>
      </p:ext>
    </p:extLst>
  </p:cSld>
  <p:clrMapOvr>
    <a:masterClrMapping/>
  </p:clrMapOvr>
  <p:hf sldNum="0" hdr="0" ftr="0"/>
</p:sldLayout>
</file>

<file path=ppt/slideLayouts/slideLayout241.xml><?xml version="1.0" encoding="utf-8"?>
<p:sldLayout xmlns:a="http://schemas.openxmlformats.org/drawingml/2006/main" xmlns:r="http://schemas.openxmlformats.org/officeDocument/2006/relationships" xmlns:p="http://schemas.openxmlformats.org/presentationml/2006/main" type="txAndChart" preserve="1">
  <p:cSld name="Titel, Text und Diagramm (5)">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iagrammplatzhalter 3"/>
          <p:cNvSpPr>
            <a:spLocks noGrp="1"/>
          </p:cNvSpPr>
          <p:nvPr>
            <p:ph type="chart" sz="half" idx="2"/>
          </p:nvPr>
        </p:nvSpPr>
        <p:spPr>
          <a:xfrm>
            <a:off x="4647628" y="1404000"/>
            <a:ext cx="4334371" cy="3456000"/>
          </a:xfrm>
        </p:spPr>
        <p:txBody>
          <a:bodyPr rtlCol="0">
            <a:normAutofit/>
          </a:bodyPr>
          <a:lstStyle/>
          <a:p>
            <a:pPr lvl="0"/>
            <a:endParaRPr lang="de-DE" noProof="0" dirty="0"/>
          </a:p>
        </p:txBody>
      </p:sp>
      <p:sp>
        <p:nvSpPr>
          <p:cNvPr id="5" name="SeitePlaz"/>
          <p:cNvSpPr>
            <a:spLocks noGrp="1"/>
          </p:cNvSpPr>
          <p:nvPr>
            <p:ph type="sldNum" sz="quarter" idx="10"/>
            <p:custDataLst>
              <p:tags r:id="rId1"/>
            </p:custDataLst>
          </p:nvPr>
        </p:nvSpPr>
        <p:spPr/>
        <p:txBody>
          <a:bodyPr/>
          <a:lstStyle>
            <a:lvl1pPr>
              <a:defRPr/>
            </a:lvl1pPr>
          </a:lstStyle>
          <a:p>
            <a:fld id="{B6D7234F-9F45-437F-A172-C3A211538FB4}"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4188182484"/>
      </p:ext>
    </p:extLst>
  </p:cSld>
  <p:clrMapOvr>
    <a:masterClrMapping/>
  </p:clrMapOvr>
  <p:hf sldNum="0" hdr="0" ftr="0"/>
</p:sldLayout>
</file>

<file path=ppt/slideLayouts/slideLayout242.xml><?xml version="1.0" encoding="utf-8"?>
<p:sldLayout xmlns:a="http://schemas.openxmlformats.org/drawingml/2006/main" xmlns:r="http://schemas.openxmlformats.org/officeDocument/2006/relationships" xmlns:p="http://schemas.openxmlformats.org/presentationml/2006/main" type="chartAndTx" preserve="1">
  <p:cSld name="Titel, Diagramm und Text (6)">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Diagrammplatzhalter 2"/>
          <p:cNvSpPr>
            <a:spLocks noGrp="1"/>
          </p:cNvSpPr>
          <p:nvPr>
            <p:ph type="chart" sz="half" idx="1"/>
          </p:nvPr>
        </p:nvSpPr>
        <p:spPr>
          <a:xfrm>
            <a:off x="162000" y="1404000"/>
            <a:ext cx="4334371" cy="3456000"/>
          </a:xfrm>
        </p:spPr>
        <p:txBody>
          <a:bodyPr rtlCol="0">
            <a:normAutofit/>
          </a:bodyPr>
          <a:lstStyle/>
          <a:p>
            <a:pPr lvl="0"/>
            <a:endParaRPr lang="de-DE" noProof="0" dirty="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D17BDBEB-2357-4AB4-90F0-6DCE614888D3}"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71644845"/>
      </p:ext>
    </p:extLst>
  </p:cSld>
  <p:clrMapOvr>
    <a:masterClrMapping/>
  </p:clrMapOvr>
  <p:hf sldNum="0" hdr="0" ftr="0"/>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6_Titel und Inhalt über Text (19)">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2000" y="1404000"/>
            <a:ext cx="7362328"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SeitePlaz"/>
          <p:cNvSpPr>
            <a:spLocks noGrp="1"/>
          </p:cNvSpPr>
          <p:nvPr>
            <p:ph type="sldNum" sz="quarter" idx="10"/>
            <p:custDataLst>
              <p:tags r:id="rId1"/>
            </p:custDataLst>
          </p:nvPr>
        </p:nvSpPr>
        <p:spPr/>
        <p:txBody>
          <a:bodyPr/>
          <a:lstStyle>
            <a:lvl1pPr>
              <a:defRPr/>
            </a:lvl1pPr>
          </a:lstStyle>
          <a:p>
            <a:fld id="{B6880EDA-B750-4192-9475-C8029C4498C7}"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96380709"/>
      </p:ext>
    </p:extLst>
  </p:cSld>
  <p:clrMapOvr>
    <a:masterClrMapping/>
  </p:clrMapOvr>
  <p:hf sldNum="0" hdr="0" ftr="0"/>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11)">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SeitePlaz"/>
          <p:cNvSpPr>
            <a:spLocks noGrp="1"/>
          </p:cNvSpPr>
          <p:nvPr>
            <p:ph type="sldNum" sz="quarter" idx="10"/>
            <p:custDataLst>
              <p:tags r:id="rId2"/>
            </p:custDataLst>
          </p:nvPr>
        </p:nvSpPr>
        <p:spPr/>
        <p:txBody>
          <a:bodyPr/>
          <a:lstStyle/>
          <a:p>
            <a:fld id="{5FFB5C01-3178-4942-9DA4-525D6ADF2DDC}" type="slidenum">
              <a:rPr lang="en-US" smtClean="0"/>
              <a:pPr/>
              <a:t>‹#›</a:t>
            </a:fld>
            <a:endParaRPr lang="en-US" dirty="0"/>
          </a:p>
        </p:txBody>
      </p:sp>
      <p:sp>
        <p:nvSpPr>
          <p:cNvPr id="4" name="FussPlaz"/>
          <p:cNvSpPr>
            <a:spLocks noGrp="1"/>
          </p:cNvSpPr>
          <p:nvPr>
            <p:ph type="ftr" sz="quarter" idx="11"/>
            <p:custDataLst>
              <p:tags r:id="rId3"/>
            </p:custDataLst>
          </p:nvPr>
        </p:nvSpPr>
        <p:spPr/>
        <p:txBody>
          <a:bodyPr/>
          <a:lstStyle/>
          <a:p>
            <a:r>
              <a:rPr lang="en-US" dirty="0"/>
              <a:t>High Precision Termite Control</a:t>
            </a:r>
          </a:p>
        </p:txBody>
      </p:sp>
      <p:sp>
        <p:nvSpPr>
          <p:cNvPr id="5" name="DatumPlaz"/>
          <p:cNvSpPr>
            <a:spLocks noGrp="1"/>
          </p:cNvSpPr>
          <p:nvPr>
            <p:ph type="dt" sz="half" idx="12"/>
            <p:custDataLst>
              <p:tags r:id="rId4"/>
            </p:custDataLst>
          </p:nvPr>
        </p:nvSpPr>
        <p:spPr/>
        <p:txBody>
          <a:bodyPr/>
          <a:lstStyle/>
          <a:p>
            <a:r>
              <a:rPr lang="en-US" dirty="0"/>
              <a:t>5/18/2016</a:t>
            </a:r>
          </a:p>
        </p:txBody>
      </p:sp>
    </p:spTree>
    <p:extLst>
      <p:ext uri="{BB962C8B-B14F-4D97-AF65-F5344CB8AC3E}">
        <p14:creationId xmlns:p14="http://schemas.microsoft.com/office/powerpoint/2010/main" val="181226339"/>
      </p:ext>
    </p:extLst>
  </p:cSld>
  <p:clrMapOvr>
    <a:masterClrMapping/>
  </p:clrMapOvr>
  <p:hf hdr="0"/>
</p:sldLayout>
</file>

<file path=ppt/slideLayouts/slideLayout245.xml><?xml version="1.0" encoding="utf-8"?>
<p:sldLayout xmlns:a="http://schemas.openxmlformats.org/drawingml/2006/main" xmlns:r="http://schemas.openxmlformats.org/officeDocument/2006/relationships" xmlns:p="http://schemas.openxmlformats.org/presentationml/2006/main" type="tx" preserve="1">
  <p:cSld name="Title and Text (2)">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TextPlaz"/>
          <p:cNvSpPr>
            <a:spLocks noGrp="1"/>
          </p:cNvSpPr>
          <p:nvPr>
            <p:ph type="body"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eitePlaz"/>
          <p:cNvSpPr>
            <a:spLocks noGrp="1"/>
          </p:cNvSpPr>
          <p:nvPr>
            <p:ph type="sldNum" sz="quarter" idx="10"/>
            <p:custDataLst>
              <p:tags r:id="rId3"/>
            </p:custDataLst>
          </p:nvPr>
        </p:nvSpPr>
        <p:spPr/>
        <p:txBody>
          <a:bodyPr/>
          <a:lstStyle/>
          <a:p>
            <a:fld id="{5FFB5C01-3178-4942-9DA4-525D6ADF2DDC}" type="slidenum">
              <a:rPr lang="en-US" smtClean="0"/>
              <a:pPr/>
              <a:t>‹#›</a:t>
            </a:fld>
            <a:endParaRPr lang="en-US" dirty="0"/>
          </a:p>
        </p:txBody>
      </p:sp>
      <p:sp>
        <p:nvSpPr>
          <p:cNvPr id="5" name="FussPlaz"/>
          <p:cNvSpPr>
            <a:spLocks noGrp="1"/>
          </p:cNvSpPr>
          <p:nvPr>
            <p:ph type="ftr" sz="quarter" idx="11"/>
            <p:custDataLst>
              <p:tags r:id="rId4"/>
            </p:custDataLst>
          </p:nvPr>
        </p:nvSpPr>
        <p:spPr/>
        <p:txBody>
          <a:bodyPr/>
          <a:lstStyle/>
          <a:p>
            <a:r>
              <a:rPr lang="en-US" dirty="0"/>
              <a:t>High Precision Termite Control</a:t>
            </a:r>
          </a:p>
        </p:txBody>
      </p:sp>
      <p:sp>
        <p:nvSpPr>
          <p:cNvPr id="6" name="DatumPlaz"/>
          <p:cNvSpPr>
            <a:spLocks noGrp="1"/>
          </p:cNvSpPr>
          <p:nvPr>
            <p:ph type="dt" sz="half" idx="12"/>
            <p:custDataLst>
              <p:tags r:id="rId5"/>
            </p:custDataLst>
          </p:nvPr>
        </p:nvSpPr>
        <p:spPr/>
        <p:txBody>
          <a:bodyPr/>
          <a:lstStyle/>
          <a:p>
            <a:r>
              <a:rPr lang="en-US" dirty="0"/>
              <a:t>5/18/2016</a:t>
            </a:r>
          </a:p>
        </p:txBody>
      </p:sp>
    </p:spTree>
    <p:extLst>
      <p:ext uri="{BB962C8B-B14F-4D97-AF65-F5344CB8AC3E}">
        <p14:creationId xmlns:p14="http://schemas.microsoft.com/office/powerpoint/2010/main" val="2555547057"/>
      </p:ext>
    </p:extLst>
  </p:cSld>
  <p:clrMapOvr>
    <a:masterClrMapping/>
  </p:clrMapOvr>
  <p:hf hdr="0"/>
</p:sldLayout>
</file>

<file path=ppt/slideLayouts/slideLayout246.xml><?xml version="1.0" encoding="utf-8"?>
<p:sldLayout xmlns:a="http://schemas.openxmlformats.org/drawingml/2006/main" xmlns:r="http://schemas.openxmlformats.org/officeDocument/2006/relationships" xmlns:p="http://schemas.openxmlformats.org/presentationml/2006/main" type="txAndObj" preserve="1">
  <p:cSld name="Title, Text, and Content (13)">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TextPlaz"/>
          <p:cNvSpPr>
            <a:spLocks noGrp="1"/>
          </p:cNvSpPr>
          <p:nvPr>
            <p:ph type="body" sz="half" idx="1"/>
            <p:custDataLst>
              <p:tags r:id="rId2"/>
            </p:custDataLst>
          </p:nvPr>
        </p:nvSpPr>
        <p:spPr>
          <a:xfrm>
            <a:off x="162000" y="1404000"/>
            <a:ext cx="4334371" cy="34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4647628" y="1404000"/>
            <a:ext cx="4334371" cy="34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eitePlaz"/>
          <p:cNvSpPr>
            <a:spLocks noGrp="1"/>
          </p:cNvSpPr>
          <p:nvPr>
            <p:ph type="sldNum" sz="quarter" idx="10"/>
            <p:custDataLst>
              <p:tags r:id="rId4"/>
            </p:custDataLst>
          </p:nvPr>
        </p:nvSpPr>
        <p:spPr/>
        <p:txBody>
          <a:bodyPr/>
          <a:lstStyle/>
          <a:p>
            <a:fld id="{5FFB5C01-3178-4942-9DA4-525D6ADF2DDC}" type="slidenum">
              <a:rPr lang="en-US" smtClean="0"/>
              <a:pPr/>
              <a:t>‹#›</a:t>
            </a:fld>
            <a:endParaRPr lang="en-US" dirty="0"/>
          </a:p>
        </p:txBody>
      </p:sp>
      <p:sp>
        <p:nvSpPr>
          <p:cNvPr id="6" name="FussPlaz"/>
          <p:cNvSpPr>
            <a:spLocks noGrp="1"/>
          </p:cNvSpPr>
          <p:nvPr>
            <p:ph type="ftr" sz="quarter" idx="11"/>
            <p:custDataLst>
              <p:tags r:id="rId5"/>
            </p:custDataLst>
          </p:nvPr>
        </p:nvSpPr>
        <p:spPr/>
        <p:txBody>
          <a:bodyPr/>
          <a:lstStyle/>
          <a:p>
            <a:r>
              <a:rPr lang="en-US" dirty="0"/>
              <a:t>High Precision Termite Control</a:t>
            </a:r>
          </a:p>
        </p:txBody>
      </p:sp>
      <p:sp>
        <p:nvSpPr>
          <p:cNvPr id="7" name="DatumPlaz"/>
          <p:cNvSpPr>
            <a:spLocks noGrp="1"/>
          </p:cNvSpPr>
          <p:nvPr>
            <p:ph type="dt" sz="half" idx="12"/>
            <p:custDataLst>
              <p:tags r:id="rId6"/>
            </p:custDataLst>
          </p:nvPr>
        </p:nvSpPr>
        <p:spPr/>
        <p:txBody>
          <a:bodyPr/>
          <a:lstStyle/>
          <a:p>
            <a:r>
              <a:rPr lang="en-US" dirty="0"/>
              <a:t>5/18/2016</a:t>
            </a:r>
          </a:p>
        </p:txBody>
      </p:sp>
    </p:spTree>
    <p:extLst>
      <p:ext uri="{BB962C8B-B14F-4D97-AF65-F5344CB8AC3E}">
        <p14:creationId xmlns:p14="http://schemas.microsoft.com/office/powerpoint/2010/main" val="80553536"/>
      </p:ext>
    </p:extLst>
  </p:cSld>
  <p:clrMapOvr>
    <a:masterClrMapping/>
  </p:clrMapOvr>
  <p:hf hdr="0"/>
</p:sldLayout>
</file>

<file path=ppt/slideLayouts/slideLayout247.xml><?xml version="1.0" encoding="utf-8"?>
<p:sldLayout xmlns:a="http://schemas.openxmlformats.org/drawingml/2006/main" xmlns:r="http://schemas.openxmlformats.org/officeDocument/2006/relationships" xmlns:p="http://schemas.openxmlformats.org/presentationml/2006/main" type="objAndTx" preserve="1">
  <p:cSld name="Title, Content and Text (14)">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162000" y="1404000"/>
            <a:ext cx="4334371" cy="34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Plaz"/>
          <p:cNvSpPr>
            <a:spLocks noGrp="1"/>
          </p:cNvSpPr>
          <p:nvPr>
            <p:ph type="body" sz="half" idx="2"/>
            <p:custDataLst>
              <p:tags r:id="rId3"/>
            </p:custDataLst>
          </p:nvPr>
        </p:nvSpPr>
        <p:spPr>
          <a:xfrm>
            <a:off x="4647628" y="1404000"/>
            <a:ext cx="4334371" cy="34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eitePlaz"/>
          <p:cNvSpPr>
            <a:spLocks noGrp="1"/>
          </p:cNvSpPr>
          <p:nvPr>
            <p:ph type="sldNum" sz="quarter" idx="10"/>
            <p:custDataLst>
              <p:tags r:id="rId4"/>
            </p:custDataLst>
          </p:nvPr>
        </p:nvSpPr>
        <p:spPr/>
        <p:txBody>
          <a:bodyPr/>
          <a:lstStyle/>
          <a:p>
            <a:fld id="{5FFB5C01-3178-4942-9DA4-525D6ADF2DDC}" type="slidenum">
              <a:rPr lang="en-US" smtClean="0"/>
              <a:pPr/>
              <a:t>‹#›</a:t>
            </a:fld>
            <a:endParaRPr lang="en-US" dirty="0"/>
          </a:p>
        </p:txBody>
      </p:sp>
      <p:sp>
        <p:nvSpPr>
          <p:cNvPr id="6" name="FussPlaz"/>
          <p:cNvSpPr>
            <a:spLocks noGrp="1"/>
          </p:cNvSpPr>
          <p:nvPr>
            <p:ph type="ftr" sz="quarter" idx="11"/>
            <p:custDataLst>
              <p:tags r:id="rId5"/>
            </p:custDataLst>
          </p:nvPr>
        </p:nvSpPr>
        <p:spPr/>
        <p:txBody>
          <a:bodyPr/>
          <a:lstStyle/>
          <a:p>
            <a:r>
              <a:rPr lang="en-US" dirty="0"/>
              <a:t>High Precision Termite Control</a:t>
            </a:r>
          </a:p>
        </p:txBody>
      </p:sp>
      <p:sp>
        <p:nvSpPr>
          <p:cNvPr id="7" name="DatumPlaz"/>
          <p:cNvSpPr>
            <a:spLocks noGrp="1"/>
          </p:cNvSpPr>
          <p:nvPr>
            <p:ph type="dt" sz="half" idx="12"/>
            <p:custDataLst>
              <p:tags r:id="rId6"/>
            </p:custDataLst>
          </p:nvPr>
        </p:nvSpPr>
        <p:spPr/>
        <p:txBody>
          <a:bodyPr/>
          <a:lstStyle/>
          <a:p>
            <a:r>
              <a:rPr lang="en-US" dirty="0"/>
              <a:t>5/18/2016</a:t>
            </a:r>
          </a:p>
        </p:txBody>
      </p:sp>
    </p:spTree>
    <p:extLst>
      <p:ext uri="{BB962C8B-B14F-4D97-AF65-F5344CB8AC3E}">
        <p14:creationId xmlns:p14="http://schemas.microsoft.com/office/powerpoint/2010/main" val="1574679616"/>
      </p:ext>
    </p:extLst>
  </p:cSld>
  <p:clrMapOvr>
    <a:masterClrMapping/>
  </p:clrMapOvr>
  <p:hf hdr="0"/>
</p:sldLayout>
</file>

<file path=ppt/slideLayouts/slideLayout248.xml><?xml version="1.0" encoding="utf-8"?>
<p:sldLayout xmlns:a="http://schemas.openxmlformats.org/drawingml/2006/main" xmlns:r="http://schemas.openxmlformats.org/officeDocument/2006/relationships" xmlns:p="http://schemas.openxmlformats.org/presentationml/2006/main" type="txOverObj" preserve="1">
  <p:cSld name="Title and Text over Content (20)">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TextPlaz"/>
          <p:cNvSpPr>
            <a:spLocks noGrp="1"/>
          </p:cNvSpPr>
          <p:nvPr>
            <p:ph type="body" sz="half" idx="1"/>
            <p:custDataLst>
              <p:tags r:id="rId2"/>
            </p:custDataLst>
          </p:nvPr>
        </p:nvSpPr>
        <p:spPr>
          <a:xfrm>
            <a:off x="162000" y="1404000"/>
            <a:ext cx="8820000" cy="1652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162000" y="3207628"/>
            <a:ext cx="8820000" cy="1652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eitePlaz"/>
          <p:cNvSpPr>
            <a:spLocks noGrp="1"/>
          </p:cNvSpPr>
          <p:nvPr>
            <p:ph type="sldNum" sz="quarter" idx="10"/>
            <p:custDataLst>
              <p:tags r:id="rId4"/>
            </p:custDataLst>
          </p:nvPr>
        </p:nvSpPr>
        <p:spPr/>
        <p:txBody>
          <a:bodyPr/>
          <a:lstStyle/>
          <a:p>
            <a:fld id="{5FFB5C01-3178-4942-9DA4-525D6ADF2DDC}" type="slidenum">
              <a:rPr lang="en-US" smtClean="0"/>
              <a:pPr/>
              <a:t>‹#›</a:t>
            </a:fld>
            <a:endParaRPr lang="en-US" dirty="0"/>
          </a:p>
        </p:txBody>
      </p:sp>
      <p:sp>
        <p:nvSpPr>
          <p:cNvPr id="6" name="FussPlaz"/>
          <p:cNvSpPr>
            <a:spLocks noGrp="1"/>
          </p:cNvSpPr>
          <p:nvPr>
            <p:ph type="ftr" sz="quarter" idx="11"/>
            <p:custDataLst>
              <p:tags r:id="rId5"/>
            </p:custDataLst>
          </p:nvPr>
        </p:nvSpPr>
        <p:spPr/>
        <p:txBody>
          <a:bodyPr/>
          <a:lstStyle/>
          <a:p>
            <a:r>
              <a:rPr lang="en-US" dirty="0"/>
              <a:t>High Precision Termite Control</a:t>
            </a:r>
          </a:p>
        </p:txBody>
      </p:sp>
      <p:sp>
        <p:nvSpPr>
          <p:cNvPr id="7" name="DatumPlaz"/>
          <p:cNvSpPr>
            <a:spLocks noGrp="1"/>
          </p:cNvSpPr>
          <p:nvPr>
            <p:ph type="dt" sz="half" idx="12"/>
            <p:custDataLst>
              <p:tags r:id="rId6"/>
            </p:custDataLst>
          </p:nvPr>
        </p:nvSpPr>
        <p:spPr/>
        <p:txBody>
          <a:bodyPr/>
          <a:lstStyle/>
          <a:p>
            <a:r>
              <a:rPr lang="en-US" dirty="0"/>
              <a:t>5/18/2016</a:t>
            </a:r>
          </a:p>
        </p:txBody>
      </p:sp>
    </p:spTree>
    <p:extLst>
      <p:ext uri="{BB962C8B-B14F-4D97-AF65-F5344CB8AC3E}">
        <p14:creationId xmlns:p14="http://schemas.microsoft.com/office/powerpoint/2010/main" val="3089607566"/>
      </p:ext>
    </p:extLst>
  </p:cSld>
  <p:clrMapOvr>
    <a:masterClrMapping/>
  </p:clrMapOvr>
  <p:hf hdr="0"/>
</p:sldLayout>
</file>

<file path=ppt/slideLayouts/slideLayout249.xml><?xml version="1.0" encoding="utf-8"?>
<p:sldLayout xmlns:a="http://schemas.openxmlformats.org/drawingml/2006/main" xmlns:r="http://schemas.openxmlformats.org/officeDocument/2006/relationships" xmlns:p="http://schemas.openxmlformats.org/presentationml/2006/main" type="objOverTx" preserve="1">
  <p:cSld name="Title and Content over Text (19)">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162000" y="1404000"/>
            <a:ext cx="8820000" cy="1652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Plaz"/>
          <p:cNvSpPr>
            <a:spLocks noGrp="1"/>
          </p:cNvSpPr>
          <p:nvPr>
            <p:ph type="body" sz="half" idx="2"/>
            <p:custDataLst>
              <p:tags r:id="rId3"/>
            </p:custDataLst>
          </p:nvPr>
        </p:nvSpPr>
        <p:spPr>
          <a:xfrm>
            <a:off x="162000" y="3207628"/>
            <a:ext cx="8820000" cy="1652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eitePlaz"/>
          <p:cNvSpPr>
            <a:spLocks noGrp="1"/>
          </p:cNvSpPr>
          <p:nvPr>
            <p:ph type="sldNum" sz="quarter" idx="10"/>
            <p:custDataLst>
              <p:tags r:id="rId4"/>
            </p:custDataLst>
          </p:nvPr>
        </p:nvSpPr>
        <p:spPr/>
        <p:txBody>
          <a:bodyPr/>
          <a:lstStyle/>
          <a:p>
            <a:fld id="{5FFB5C01-3178-4942-9DA4-525D6ADF2DDC}" type="slidenum">
              <a:rPr lang="en-US" smtClean="0"/>
              <a:pPr/>
              <a:t>‹#›</a:t>
            </a:fld>
            <a:endParaRPr lang="en-US" dirty="0"/>
          </a:p>
        </p:txBody>
      </p:sp>
      <p:sp>
        <p:nvSpPr>
          <p:cNvPr id="6" name="FussPlaz"/>
          <p:cNvSpPr>
            <a:spLocks noGrp="1"/>
          </p:cNvSpPr>
          <p:nvPr>
            <p:ph type="ftr" sz="quarter" idx="11"/>
            <p:custDataLst>
              <p:tags r:id="rId5"/>
            </p:custDataLst>
          </p:nvPr>
        </p:nvSpPr>
        <p:spPr/>
        <p:txBody>
          <a:bodyPr/>
          <a:lstStyle/>
          <a:p>
            <a:r>
              <a:rPr lang="en-US" dirty="0"/>
              <a:t>High Precision Termite Control</a:t>
            </a:r>
          </a:p>
        </p:txBody>
      </p:sp>
      <p:sp>
        <p:nvSpPr>
          <p:cNvPr id="7" name="DatumPlaz"/>
          <p:cNvSpPr>
            <a:spLocks noGrp="1"/>
          </p:cNvSpPr>
          <p:nvPr>
            <p:ph type="dt" sz="half" idx="12"/>
            <p:custDataLst>
              <p:tags r:id="rId6"/>
            </p:custDataLst>
          </p:nvPr>
        </p:nvSpPr>
        <p:spPr/>
        <p:txBody>
          <a:bodyPr/>
          <a:lstStyle/>
          <a:p>
            <a:r>
              <a:rPr lang="en-US" dirty="0"/>
              <a:t>5/18/2016</a:t>
            </a:r>
          </a:p>
        </p:txBody>
      </p:sp>
    </p:spTree>
    <p:extLst>
      <p:ext uri="{BB962C8B-B14F-4D97-AF65-F5344CB8AC3E}">
        <p14:creationId xmlns:p14="http://schemas.microsoft.com/office/powerpoint/2010/main" val="1460940785"/>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folie (1)">
    <p:spTree>
      <p:nvGrpSpPr>
        <p:cNvPr id="1" name=""/>
        <p:cNvGrpSpPr/>
        <p:nvPr/>
      </p:nvGrpSpPr>
      <p:grpSpPr>
        <a:xfrm>
          <a:off x="0" y="0"/>
          <a:ext cx="0" cy="0"/>
          <a:chOff x="0" y="0"/>
          <a:chExt cx="0" cy="0"/>
        </a:xfrm>
      </p:grpSpPr>
      <p:sp>
        <p:nvSpPr>
          <p:cNvPr id="2" name="TitelPlaz"/>
          <p:cNvSpPr>
            <a:spLocks noGrp="1"/>
          </p:cNvSpPr>
          <p:nvPr>
            <p:ph type="ctrTitle"/>
          </p:nvPr>
        </p:nvSpPr>
        <p:spPr>
          <a:xfrm>
            <a:off x="251520" y="267494"/>
            <a:ext cx="7200800" cy="1152128"/>
          </a:xfrm>
        </p:spPr>
        <p:txBody>
          <a:bodyPr anchor="b"/>
          <a:lstStyle>
            <a:lvl1pPr algn="l">
              <a:lnSpc>
                <a:spcPct val="100000"/>
              </a:lnSpc>
              <a:spcBef>
                <a:spcPct val="110000"/>
              </a:spcBef>
              <a:spcAft>
                <a:spcPct val="110000"/>
              </a:spcAft>
              <a:defRPr sz="3000" b="1" i="0">
                <a:latin typeface="Arial"/>
                <a:cs typeface="Arial"/>
              </a:defRPr>
            </a:lvl1pPr>
          </a:lstStyle>
          <a:p>
            <a:r>
              <a:rPr lang="de-DE" dirty="0"/>
              <a:t>Titelmasterformat durch Klicken bearbeiten</a:t>
            </a:r>
          </a:p>
        </p:txBody>
      </p:sp>
      <p:sp>
        <p:nvSpPr>
          <p:cNvPr id="3" name="TextPlaz"/>
          <p:cNvSpPr>
            <a:spLocks noGrp="1"/>
          </p:cNvSpPr>
          <p:nvPr>
            <p:ph type="subTitle" idx="1"/>
          </p:nvPr>
        </p:nvSpPr>
        <p:spPr>
          <a:xfrm>
            <a:off x="251520" y="1457839"/>
            <a:ext cx="7200800" cy="1005954"/>
          </a:xfrm>
        </p:spPr>
        <p:txBody>
          <a:bodyPr/>
          <a:lstStyle>
            <a:lvl1pPr marL="0" indent="0" algn="l">
              <a:lnSpc>
                <a:spcPct val="100000"/>
              </a:lnSpc>
              <a:spcBef>
                <a:spcPct val="110000"/>
              </a:spcBef>
              <a:spcAft>
                <a:spcPct val="110000"/>
              </a:spcAft>
              <a:buNone/>
              <a:defRPr sz="25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SeitePlaz"/>
          <p:cNvSpPr>
            <a:spLocks noGrp="1"/>
          </p:cNvSpPr>
          <p:nvPr>
            <p:ph type="sldNum" sz="quarter" idx="10"/>
          </p:nvPr>
        </p:nvSpPr>
        <p:spPr>
          <a:xfrm>
            <a:off x="6838950" y="4986338"/>
            <a:ext cx="720725" cy="114300"/>
          </a:xfrm>
        </p:spPr>
        <p:txBody>
          <a:bodyPr/>
          <a:lstStyle>
            <a:lvl1pPr>
              <a:defRPr/>
            </a:lvl1pPr>
          </a:lstStyle>
          <a:p>
            <a:fld id="{C5AD005D-BE66-47B3-B444-C8ACD295DAA9}" type="slidenum">
              <a:rPr lang="de-DE" altLang="en-US"/>
              <a:pPr/>
              <a:t>‹#›</a:t>
            </a:fld>
            <a:endParaRPr lang="de-DE" altLang="en-US"/>
          </a:p>
        </p:txBody>
      </p:sp>
      <p:sp>
        <p:nvSpPr>
          <p:cNvPr id="5" name="FussPlaz"/>
          <p:cNvSpPr>
            <a:spLocks noGrp="1"/>
          </p:cNvSpPr>
          <p:nvPr>
            <p:ph type="ftr" sz="quarter" idx="11"/>
          </p:nvPr>
        </p:nvSpPr>
        <p:spPr>
          <a:xfrm>
            <a:off x="792163" y="5040313"/>
            <a:ext cx="5399087" cy="71437"/>
          </a:xfrm>
          <a:prstGeom prst="rect">
            <a:avLst/>
          </a:prstGeom>
        </p:spPr>
        <p:txBody>
          <a:bodyPr/>
          <a:lstStyle>
            <a:lvl1pPr algn="ctr">
              <a:lnSpc>
                <a:spcPct val="100000"/>
              </a:lnSpc>
              <a:spcBef>
                <a:spcPct val="110000"/>
              </a:spcBef>
              <a:spcAft>
                <a:spcPct val="110000"/>
              </a:spcAft>
              <a:defRPr sz="900" b="0" i="0" dirty="0">
                <a:latin typeface="Arial"/>
                <a:ea typeface="ＭＳ Ｐゴシック" charset="0"/>
                <a:cs typeface="ＭＳ Ｐゴシック" charset="0"/>
              </a:defRPr>
            </a:lvl1pPr>
          </a:lstStyle>
          <a:p>
            <a:pPr>
              <a:defRPr/>
            </a:pPr>
            <a:r>
              <a:rPr lang="de-DE">
                <a:solidFill>
                  <a:srgbClr val="000000"/>
                </a:solidFill>
              </a:rPr>
              <a:t>INTERNAL</a:t>
            </a:r>
          </a:p>
        </p:txBody>
      </p:sp>
      <p:sp>
        <p:nvSpPr>
          <p:cNvPr id="6" name="DatumPlaz"/>
          <p:cNvSpPr>
            <a:spLocks noGrp="1"/>
          </p:cNvSpPr>
          <p:nvPr>
            <p:ph type="dt" sz="half" idx="12"/>
          </p:nvPr>
        </p:nvSpPr>
        <p:spPr>
          <a:xfrm>
            <a:off x="250825" y="4986338"/>
            <a:ext cx="720725" cy="114300"/>
          </a:xfrm>
        </p:spPr>
        <p:txBody>
          <a:bodyPr/>
          <a:lstStyle>
            <a:lvl1pPr>
              <a:defRPr dirty="0"/>
            </a:lvl1pPr>
          </a:lstStyle>
          <a:p>
            <a:pPr>
              <a:defRPr/>
            </a:pPr>
            <a:r>
              <a:rPr lang="en-US" dirty="0"/>
              <a:t>5/6/16</a:t>
            </a:r>
            <a:endParaRPr lang="de-DE"/>
          </a:p>
        </p:txBody>
      </p:sp>
    </p:spTree>
    <p:extLst>
      <p:ext uri="{BB962C8B-B14F-4D97-AF65-F5344CB8AC3E}">
        <p14:creationId xmlns:p14="http://schemas.microsoft.com/office/powerpoint/2010/main" val="280189890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ColTx" preserve="1">
  <p:cSld name="Title and 2-Column Text (3)">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TextPlaz"/>
          <p:cNvSpPr>
            <a:spLocks noGrp="1"/>
          </p:cNvSpPr>
          <p:nvPr>
            <p:ph type="body" sz="half" idx="1"/>
            <p:custDataLst>
              <p:tags r:id="rId2"/>
            </p:custDataLst>
          </p:nvPr>
        </p:nvSpPr>
        <p:spPr>
          <a:xfrm>
            <a:off x="162000" y="1404000"/>
            <a:ext cx="4334371" cy="345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Plaz"/>
          <p:cNvSpPr>
            <a:spLocks noGrp="1"/>
          </p:cNvSpPr>
          <p:nvPr>
            <p:ph type="body" sz="half" idx="2"/>
            <p:custDataLst>
              <p:tags r:id="rId3"/>
            </p:custDataLst>
          </p:nvPr>
        </p:nvSpPr>
        <p:spPr>
          <a:xfrm>
            <a:off x="4647628" y="1404000"/>
            <a:ext cx="4334371" cy="345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eitePlaz"/>
          <p:cNvSpPr>
            <a:spLocks noGrp="1"/>
          </p:cNvSpPr>
          <p:nvPr>
            <p:ph type="sldNum" sz="quarter" idx="10"/>
            <p:custDataLst>
              <p:tags r:id="rId4"/>
            </p:custDataLst>
          </p:nvPr>
        </p:nvSpPr>
        <p:spPr/>
        <p:txBody>
          <a:bodyPr/>
          <a:lstStyle/>
          <a:p>
            <a:fld id="{5FFB5C01-3178-4942-9DA4-525D6ADF2DDC}" type="slidenum">
              <a:rPr lang="en-US" smtClean="0"/>
              <a:pPr/>
              <a:t>‹#›</a:t>
            </a:fld>
            <a:endParaRPr lang="en-US" dirty="0"/>
          </a:p>
        </p:txBody>
      </p:sp>
      <p:sp>
        <p:nvSpPr>
          <p:cNvPr id="6" name="FussPlaz"/>
          <p:cNvSpPr>
            <a:spLocks noGrp="1"/>
          </p:cNvSpPr>
          <p:nvPr>
            <p:ph type="ftr" sz="quarter" idx="11"/>
            <p:custDataLst>
              <p:tags r:id="rId5"/>
            </p:custDataLst>
          </p:nvPr>
        </p:nvSpPr>
        <p:spPr/>
        <p:txBody>
          <a:bodyPr/>
          <a:lstStyle/>
          <a:p>
            <a:r>
              <a:rPr lang="en-US" dirty="0"/>
              <a:t>High Precision Termite Control</a:t>
            </a:r>
          </a:p>
        </p:txBody>
      </p:sp>
      <p:sp>
        <p:nvSpPr>
          <p:cNvPr id="7" name="DatumPlaz"/>
          <p:cNvSpPr>
            <a:spLocks noGrp="1"/>
          </p:cNvSpPr>
          <p:nvPr>
            <p:ph type="dt" sz="half" idx="12"/>
            <p:custDataLst>
              <p:tags r:id="rId6"/>
            </p:custDataLst>
          </p:nvPr>
        </p:nvSpPr>
        <p:spPr/>
        <p:txBody>
          <a:bodyPr/>
          <a:lstStyle/>
          <a:p>
            <a:r>
              <a:rPr lang="en-US" dirty="0"/>
              <a:t>5/18/2016</a:t>
            </a:r>
          </a:p>
        </p:txBody>
      </p:sp>
    </p:spTree>
    <p:extLst>
      <p:ext uri="{BB962C8B-B14F-4D97-AF65-F5344CB8AC3E}">
        <p14:creationId xmlns:p14="http://schemas.microsoft.com/office/powerpoint/2010/main" val="709542190"/>
      </p:ext>
    </p:extLst>
  </p:cSld>
  <p:clrMapOvr>
    <a:masterClrMapping/>
  </p:clrMapOvr>
  <p:hf hdr="0"/>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23)">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quarter" idx="1"/>
            <p:custDataLst>
              <p:tags r:id="rId2"/>
            </p:custDataLst>
          </p:nvPr>
        </p:nvSpPr>
        <p:spPr>
          <a:xfrm>
            <a:off x="162000" y="1404000"/>
            <a:ext cx="4334371" cy="1652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custDataLst>
              <p:tags r:id="rId3"/>
            </p:custDataLst>
          </p:nvPr>
        </p:nvSpPr>
        <p:spPr>
          <a:xfrm>
            <a:off x="4647628" y="1404000"/>
            <a:ext cx="4334371" cy="1652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Plaz"/>
          <p:cNvSpPr>
            <a:spLocks noGrp="1"/>
          </p:cNvSpPr>
          <p:nvPr>
            <p:ph type="body" sz="half" idx="3"/>
            <p:custDataLst>
              <p:tags r:id="rId4"/>
            </p:custDataLst>
          </p:nvPr>
        </p:nvSpPr>
        <p:spPr>
          <a:xfrm>
            <a:off x="162000" y="3207628"/>
            <a:ext cx="8820000" cy="1652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eitePlaz"/>
          <p:cNvSpPr>
            <a:spLocks noGrp="1"/>
          </p:cNvSpPr>
          <p:nvPr>
            <p:ph type="sldNum" sz="quarter" idx="10"/>
            <p:custDataLst>
              <p:tags r:id="rId5"/>
            </p:custDataLst>
          </p:nvPr>
        </p:nvSpPr>
        <p:spPr/>
        <p:txBody>
          <a:bodyPr/>
          <a:lstStyle/>
          <a:p>
            <a:fld id="{5FFB5C01-3178-4942-9DA4-525D6ADF2DDC}" type="slidenum">
              <a:rPr lang="en-US" smtClean="0"/>
              <a:pPr/>
              <a:t>‹#›</a:t>
            </a:fld>
            <a:endParaRPr lang="en-US" dirty="0"/>
          </a:p>
        </p:txBody>
      </p:sp>
      <p:sp>
        <p:nvSpPr>
          <p:cNvPr id="7" name="FussPlaz"/>
          <p:cNvSpPr>
            <a:spLocks noGrp="1"/>
          </p:cNvSpPr>
          <p:nvPr>
            <p:ph type="ftr" sz="quarter" idx="11"/>
            <p:custDataLst>
              <p:tags r:id="rId6"/>
            </p:custDataLst>
          </p:nvPr>
        </p:nvSpPr>
        <p:spPr/>
        <p:txBody>
          <a:bodyPr/>
          <a:lstStyle/>
          <a:p>
            <a:r>
              <a:rPr lang="en-US" dirty="0"/>
              <a:t>High Precision Termite Control</a:t>
            </a:r>
          </a:p>
        </p:txBody>
      </p:sp>
      <p:sp>
        <p:nvSpPr>
          <p:cNvPr id="8" name="DatumPlaz"/>
          <p:cNvSpPr>
            <a:spLocks noGrp="1"/>
          </p:cNvSpPr>
          <p:nvPr>
            <p:ph type="dt" sz="half" idx="12"/>
            <p:custDataLst>
              <p:tags r:id="rId7"/>
            </p:custDataLst>
          </p:nvPr>
        </p:nvSpPr>
        <p:spPr/>
        <p:txBody>
          <a:bodyPr/>
          <a:lstStyle/>
          <a:p>
            <a:r>
              <a:rPr lang="en-US" dirty="0"/>
              <a:t>5/18/2016</a:t>
            </a:r>
          </a:p>
        </p:txBody>
      </p:sp>
    </p:spTree>
    <p:extLst>
      <p:ext uri="{BB962C8B-B14F-4D97-AF65-F5344CB8AC3E}">
        <p14:creationId xmlns:p14="http://schemas.microsoft.com/office/powerpoint/2010/main" val="41640484"/>
      </p:ext>
    </p:extLst>
  </p:cSld>
  <p:clrMapOvr>
    <a:masterClrMapping/>
  </p:clrMapOvr>
  <p:hf hdr="0"/>
</p:sldLayout>
</file>

<file path=ppt/slideLayouts/slideLayout252.xml><?xml version="1.0" encoding="utf-8"?>
<p:sldLayout xmlns:a="http://schemas.openxmlformats.org/drawingml/2006/main" xmlns:r="http://schemas.openxmlformats.org/officeDocument/2006/relationships" xmlns:p="http://schemas.openxmlformats.org/presentationml/2006/main" type="txAndMedia" preserve="1">
  <p:cSld name="Title, Text and Media Clip (17)">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TextPlaz"/>
          <p:cNvSpPr>
            <a:spLocks noGrp="1"/>
          </p:cNvSpPr>
          <p:nvPr>
            <p:ph type="body" sz="half" idx="1"/>
            <p:custDataLst>
              <p:tags r:id="rId2"/>
            </p:custDataLst>
          </p:nvPr>
        </p:nvSpPr>
        <p:spPr>
          <a:xfrm>
            <a:off x="162000" y="1404000"/>
            <a:ext cx="4334371" cy="34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custDataLst>
              <p:tags r:id="rId3"/>
            </p:custDataLst>
          </p:nvPr>
        </p:nvSpPr>
        <p:spPr>
          <a:xfrm>
            <a:off x="4647628" y="1404000"/>
            <a:ext cx="4334371" cy="3456000"/>
          </a:xfrm>
        </p:spPr>
        <p:txBody>
          <a:bodyPr/>
          <a:lstStyle/>
          <a:p>
            <a:endParaRPr lang="en-US" dirty="0"/>
          </a:p>
        </p:txBody>
      </p:sp>
      <p:sp>
        <p:nvSpPr>
          <p:cNvPr id="5" name="SeitePlaz"/>
          <p:cNvSpPr>
            <a:spLocks noGrp="1"/>
          </p:cNvSpPr>
          <p:nvPr>
            <p:ph type="sldNum" sz="quarter" idx="10"/>
            <p:custDataLst>
              <p:tags r:id="rId4"/>
            </p:custDataLst>
          </p:nvPr>
        </p:nvSpPr>
        <p:spPr/>
        <p:txBody>
          <a:bodyPr/>
          <a:lstStyle/>
          <a:p>
            <a:fld id="{5FFB5C01-3178-4942-9DA4-525D6ADF2DDC}" type="slidenum">
              <a:rPr lang="en-US" smtClean="0"/>
              <a:pPr/>
              <a:t>‹#›</a:t>
            </a:fld>
            <a:endParaRPr lang="en-US" dirty="0"/>
          </a:p>
        </p:txBody>
      </p:sp>
      <p:sp>
        <p:nvSpPr>
          <p:cNvPr id="6" name="FussPlaz"/>
          <p:cNvSpPr>
            <a:spLocks noGrp="1"/>
          </p:cNvSpPr>
          <p:nvPr>
            <p:ph type="ftr" sz="quarter" idx="11"/>
            <p:custDataLst>
              <p:tags r:id="rId5"/>
            </p:custDataLst>
          </p:nvPr>
        </p:nvSpPr>
        <p:spPr/>
        <p:txBody>
          <a:bodyPr/>
          <a:lstStyle/>
          <a:p>
            <a:r>
              <a:rPr lang="en-US" dirty="0"/>
              <a:t>High Precision Termite Control</a:t>
            </a:r>
          </a:p>
        </p:txBody>
      </p:sp>
      <p:sp>
        <p:nvSpPr>
          <p:cNvPr id="7" name="DatumPlaz"/>
          <p:cNvSpPr>
            <a:spLocks noGrp="1"/>
          </p:cNvSpPr>
          <p:nvPr>
            <p:ph type="dt" sz="half" idx="12"/>
            <p:custDataLst>
              <p:tags r:id="rId6"/>
            </p:custDataLst>
          </p:nvPr>
        </p:nvSpPr>
        <p:spPr/>
        <p:txBody>
          <a:bodyPr/>
          <a:lstStyle/>
          <a:p>
            <a:r>
              <a:rPr lang="en-US" dirty="0"/>
              <a:t>5/18/2016</a:t>
            </a:r>
          </a:p>
        </p:txBody>
      </p:sp>
    </p:spTree>
    <p:extLst>
      <p:ext uri="{BB962C8B-B14F-4D97-AF65-F5344CB8AC3E}">
        <p14:creationId xmlns:p14="http://schemas.microsoft.com/office/powerpoint/2010/main" val="794791572"/>
      </p:ext>
    </p:extLst>
  </p:cSld>
  <p:clrMapOvr>
    <a:masterClrMapping/>
  </p:clrMapOvr>
  <p:hf hdr="0"/>
</p:sldLayout>
</file>

<file path=ppt/slideLayouts/slideLayout253.xml><?xml version="1.0" encoding="utf-8"?>
<p:sldLayout xmlns:a="http://schemas.openxmlformats.org/drawingml/2006/main" xmlns:r="http://schemas.openxmlformats.org/officeDocument/2006/relationships" xmlns:p="http://schemas.openxmlformats.org/presentationml/2006/main" type="mediaAndTx" preserve="1">
  <p:cSld name="Title, Media Clip and Text (18)">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Media Placeholder 2"/>
          <p:cNvSpPr>
            <a:spLocks noGrp="1"/>
          </p:cNvSpPr>
          <p:nvPr>
            <p:ph type="media" sz="half" idx="1"/>
            <p:custDataLst>
              <p:tags r:id="rId2"/>
            </p:custDataLst>
          </p:nvPr>
        </p:nvSpPr>
        <p:spPr>
          <a:xfrm>
            <a:off x="162000" y="1404000"/>
            <a:ext cx="4334371" cy="3456000"/>
          </a:xfrm>
        </p:spPr>
        <p:txBody>
          <a:bodyPr/>
          <a:lstStyle/>
          <a:p>
            <a:endParaRPr lang="en-US" dirty="0"/>
          </a:p>
        </p:txBody>
      </p:sp>
      <p:sp>
        <p:nvSpPr>
          <p:cNvPr id="4" name="TextPlaz"/>
          <p:cNvSpPr>
            <a:spLocks noGrp="1"/>
          </p:cNvSpPr>
          <p:nvPr>
            <p:ph type="body" sz="half" idx="2"/>
            <p:custDataLst>
              <p:tags r:id="rId3"/>
            </p:custDataLst>
          </p:nvPr>
        </p:nvSpPr>
        <p:spPr>
          <a:xfrm>
            <a:off x="4647628" y="1404000"/>
            <a:ext cx="4334371" cy="34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eitePlaz"/>
          <p:cNvSpPr>
            <a:spLocks noGrp="1"/>
          </p:cNvSpPr>
          <p:nvPr>
            <p:ph type="sldNum" sz="quarter" idx="10"/>
            <p:custDataLst>
              <p:tags r:id="rId4"/>
            </p:custDataLst>
          </p:nvPr>
        </p:nvSpPr>
        <p:spPr/>
        <p:txBody>
          <a:bodyPr/>
          <a:lstStyle/>
          <a:p>
            <a:fld id="{5FFB5C01-3178-4942-9DA4-525D6ADF2DDC}" type="slidenum">
              <a:rPr lang="en-US" smtClean="0"/>
              <a:pPr/>
              <a:t>‹#›</a:t>
            </a:fld>
            <a:endParaRPr lang="en-US" dirty="0"/>
          </a:p>
        </p:txBody>
      </p:sp>
      <p:sp>
        <p:nvSpPr>
          <p:cNvPr id="6" name="FussPlaz"/>
          <p:cNvSpPr>
            <a:spLocks noGrp="1"/>
          </p:cNvSpPr>
          <p:nvPr>
            <p:ph type="ftr" sz="quarter" idx="11"/>
            <p:custDataLst>
              <p:tags r:id="rId5"/>
            </p:custDataLst>
          </p:nvPr>
        </p:nvSpPr>
        <p:spPr/>
        <p:txBody>
          <a:bodyPr/>
          <a:lstStyle/>
          <a:p>
            <a:r>
              <a:rPr lang="en-US" dirty="0"/>
              <a:t>High Precision Termite Control</a:t>
            </a:r>
          </a:p>
        </p:txBody>
      </p:sp>
      <p:sp>
        <p:nvSpPr>
          <p:cNvPr id="7" name="DatumPlaz"/>
          <p:cNvSpPr>
            <a:spLocks noGrp="1"/>
          </p:cNvSpPr>
          <p:nvPr>
            <p:ph type="dt" sz="half" idx="12"/>
            <p:custDataLst>
              <p:tags r:id="rId6"/>
            </p:custDataLst>
          </p:nvPr>
        </p:nvSpPr>
        <p:spPr/>
        <p:txBody>
          <a:bodyPr/>
          <a:lstStyle/>
          <a:p>
            <a:r>
              <a:rPr lang="en-US" dirty="0"/>
              <a:t>5/18/2016</a:t>
            </a:r>
          </a:p>
        </p:txBody>
      </p:sp>
    </p:spTree>
    <p:extLst>
      <p:ext uri="{BB962C8B-B14F-4D97-AF65-F5344CB8AC3E}">
        <p14:creationId xmlns:p14="http://schemas.microsoft.com/office/powerpoint/2010/main" val="1546274368"/>
      </p:ext>
    </p:extLst>
  </p:cSld>
  <p:clrMapOvr>
    <a:masterClrMapping/>
  </p:clrMapOvr>
  <p:hf hdr="0"/>
</p:sldLayout>
</file>

<file path=ppt/slideLayouts/slideLayout254.xml><?xml version="1.0" encoding="utf-8"?>
<p:sldLayout xmlns:a="http://schemas.openxmlformats.org/drawingml/2006/main" xmlns:r="http://schemas.openxmlformats.org/officeDocument/2006/relationships" xmlns:p="http://schemas.openxmlformats.org/presentationml/2006/main" type="txAndClipArt" preserve="1">
  <p:cSld name="Title, Text and Clip Art (9)">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TextPlaz"/>
          <p:cNvSpPr>
            <a:spLocks noGrp="1"/>
          </p:cNvSpPr>
          <p:nvPr>
            <p:ph type="body" sz="half" idx="1"/>
            <p:custDataLst>
              <p:tags r:id="rId2"/>
            </p:custDataLst>
          </p:nvPr>
        </p:nvSpPr>
        <p:spPr>
          <a:xfrm>
            <a:off x="162000" y="1404000"/>
            <a:ext cx="4334371" cy="34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custDataLst>
              <p:tags r:id="rId3"/>
            </p:custDataLst>
          </p:nvPr>
        </p:nvSpPr>
        <p:spPr>
          <a:xfrm>
            <a:off x="4647628" y="1404000"/>
            <a:ext cx="4334371" cy="3456000"/>
          </a:xfrm>
        </p:spPr>
        <p:txBody>
          <a:bodyPr/>
          <a:lstStyle/>
          <a:p>
            <a:endParaRPr lang="en-US" dirty="0"/>
          </a:p>
        </p:txBody>
      </p:sp>
      <p:sp>
        <p:nvSpPr>
          <p:cNvPr id="5" name="SeitePlaz"/>
          <p:cNvSpPr>
            <a:spLocks noGrp="1"/>
          </p:cNvSpPr>
          <p:nvPr>
            <p:ph type="sldNum" sz="quarter" idx="10"/>
            <p:custDataLst>
              <p:tags r:id="rId4"/>
            </p:custDataLst>
          </p:nvPr>
        </p:nvSpPr>
        <p:spPr/>
        <p:txBody>
          <a:bodyPr/>
          <a:lstStyle/>
          <a:p>
            <a:fld id="{5FFB5C01-3178-4942-9DA4-525D6ADF2DDC}" type="slidenum">
              <a:rPr lang="en-US" smtClean="0"/>
              <a:pPr/>
              <a:t>‹#›</a:t>
            </a:fld>
            <a:endParaRPr lang="en-US" dirty="0"/>
          </a:p>
        </p:txBody>
      </p:sp>
      <p:sp>
        <p:nvSpPr>
          <p:cNvPr id="6" name="FussPlaz"/>
          <p:cNvSpPr>
            <a:spLocks noGrp="1"/>
          </p:cNvSpPr>
          <p:nvPr>
            <p:ph type="ftr" sz="quarter" idx="11"/>
            <p:custDataLst>
              <p:tags r:id="rId5"/>
            </p:custDataLst>
          </p:nvPr>
        </p:nvSpPr>
        <p:spPr/>
        <p:txBody>
          <a:bodyPr/>
          <a:lstStyle/>
          <a:p>
            <a:r>
              <a:rPr lang="en-US" dirty="0"/>
              <a:t>High Precision Termite Control</a:t>
            </a:r>
          </a:p>
        </p:txBody>
      </p:sp>
      <p:sp>
        <p:nvSpPr>
          <p:cNvPr id="7" name="DatumPlaz"/>
          <p:cNvSpPr>
            <a:spLocks noGrp="1"/>
          </p:cNvSpPr>
          <p:nvPr>
            <p:ph type="dt" sz="half" idx="12"/>
            <p:custDataLst>
              <p:tags r:id="rId6"/>
            </p:custDataLst>
          </p:nvPr>
        </p:nvSpPr>
        <p:spPr/>
        <p:txBody>
          <a:bodyPr/>
          <a:lstStyle/>
          <a:p>
            <a:r>
              <a:rPr lang="en-US" dirty="0"/>
              <a:t>5/18/2016</a:t>
            </a:r>
          </a:p>
        </p:txBody>
      </p:sp>
    </p:spTree>
    <p:extLst>
      <p:ext uri="{BB962C8B-B14F-4D97-AF65-F5344CB8AC3E}">
        <p14:creationId xmlns:p14="http://schemas.microsoft.com/office/powerpoint/2010/main" val="1141811232"/>
      </p:ext>
    </p:extLst>
  </p:cSld>
  <p:clrMapOvr>
    <a:masterClrMapping/>
  </p:clrMapOvr>
  <p:hf hdr="0"/>
</p:sldLayout>
</file>

<file path=ppt/slideLayouts/slideLayout255.xml><?xml version="1.0" encoding="utf-8"?>
<p:sldLayout xmlns:a="http://schemas.openxmlformats.org/drawingml/2006/main" xmlns:r="http://schemas.openxmlformats.org/officeDocument/2006/relationships" xmlns:p="http://schemas.openxmlformats.org/presentationml/2006/main" type="clipArtAndTx" preserve="1">
  <p:cSld name="Title, Clip Art and Text (10)">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Online Image Placeholder 2"/>
          <p:cNvSpPr>
            <a:spLocks noGrp="1"/>
          </p:cNvSpPr>
          <p:nvPr>
            <p:ph type="clipArt" sz="half" idx="1"/>
            <p:custDataLst>
              <p:tags r:id="rId2"/>
            </p:custDataLst>
          </p:nvPr>
        </p:nvSpPr>
        <p:spPr>
          <a:xfrm>
            <a:off x="162000" y="1404000"/>
            <a:ext cx="4334371" cy="3456000"/>
          </a:xfrm>
        </p:spPr>
        <p:txBody>
          <a:bodyPr/>
          <a:lstStyle/>
          <a:p>
            <a:endParaRPr lang="en-US" dirty="0"/>
          </a:p>
        </p:txBody>
      </p:sp>
      <p:sp>
        <p:nvSpPr>
          <p:cNvPr id="4" name="TextPlaz"/>
          <p:cNvSpPr>
            <a:spLocks noGrp="1"/>
          </p:cNvSpPr>
          <p:nvPr>
            <p:ph type="body" sz="half" idx="2"/>
            <p:custDataLst>
              <p:tags r:id="rId3"/>
            </p:custDataLst>
          </p:nvPr>
        </p:nvSpPr>
        <p:spPr>
          <a:xfrm>
            <a:off x="4647628" y="1404000"/>
            <a:ext cx="4334371" cy="34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eitePlaz"/>
          <p:cNvSpPr>
            <a:spLocks noGrp="1"/>
          </p:cNvSpPr>
          <p:nvPr>
            <p:ph type="sldNum" sz="quarter" idx="10"/>
            <p:custDataLst>
              <p:tags r:id="rId4"/>
            </p:custDataLst>
          </p:nvPr>
        </p:nvSpPr>
        <p:spPr/>
        <p:txBody>
          <a:bodyPr/>
          <a:lstStyle/>
          <a:p>
            <a:fld id="{5FFB5C01-3178-4942-9DA4-525D6ADF2DDC}" type="slidenum">
              <a:rPr lang="en-US" smtClean="0"/>
              <a:pPr/>
              <a:t>‹#›</a:t>
            </a:fld>
            <a:endParaRPr lang="en-US" dirty="0"/>
          </a:p>
        </p:txBody>
      </p:sp>
      <p:sp>
        <p:nvSpPr>
          <p:cNvPr id="6" name="FussPlaz"/>
          <p:cNvSpPr>
            <a:spLocks noGrp="1"/>
          </p:cNvSpPr>
          <p:nvPr>
            <p:ph type="ftr" sz="quarter" idx="11"/>
            <p:custDataLst>
              <p:tags r:id="rId5"/>
            </p:custDataLst>
          </p:nvPr>
        </p:nvSpPr>
        <p:spPr/>
        <p:txBody>
          <a:bodyPr/>
          <a:lstStyle/>
          <a:p>
            <a:r>
              <a:rPr lang="en-US" dirty="0"/>
              <a:t>High Precision Termite Control</a:t>
            </a:r>
          </a:p>
        </p:txBody>
      </p:sp>
      <p:sp>
        <p:nvSpPr>
          <p:cNvPr id="7" name="DatumPlaz"/>
          <p:cNvSpPr>
            <a:spLocks noGrp="1"/>
          </p:cNvSpPr>
          <p:nvPr>
            <p:ph type="dt" sz="half" idx="12"/>
            <p:custDataLst>
              <p:tags r:id="rId6"/>
            </p:custDataLst>
          </p:nvPr>
        </p:nvSpPr>
        <p:spPr/>
        <p:txBody>
          <a:bodyPr/>
          <a:lstStyle/>
          <a:p>
            <a:r>
              <a:rPr lang="en-US" dirty="0"/>
              <a:t>5/18/2016</a:t>
            </a:r>
          </a:p>
        </p:txBody>
      </p:sp>
    </p:spTree>
    <p:extLst>
      <p:ext uri="{BB962C8B-B14F-4D97-AF65-F5344CB8AC3E}">
        <p14:creationId xmlns:p14="http://schemas.microsoft.com/office/powerpoint/2010/main" val="3365363465"/>
      </p:ext>
    </p:extLst>
  </p:cSld>
  <p:clrMapOvr>
    <a:masterClrMapping/>
  </p:clrMapOvr>
  <p:hf hdr="0"/>
</p:sldLayout>
</file>

<file path=ppt/slideLayouts/slideLayout256.xml><?xml version="1.0" encoding="utf-8"?>
<p:sldLayout xmlns:a="http://schemas.openxmlformats.org/drawingml/2006/main" xmlns:r="http://schemas.openxmlformats.org/officeDocument/2006/relationships" xmlns:p="http://schemas.openxmlformats.org/presentationml/2006/main" type="txAndTwoObj" preserve="1">
  <p:cSld name="Title, Text, and 2 Content (21)">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TextPlaz"/>
          <p:cNvSpPr>
            <a:spLocks noGrp="1"/>
          </p:cNvSpPr>
          <p:nvPr>
            <p:ph type="body" sz="half" idx="1"/>
            <p:custDataLst>
              <p:tags r:id="rId2"/>
            </p:custDataLst>
          </p:nvPr>
        </p:nvSpPr>
        <p:spPr>
          <a:xfrm>
            <a:off x="162000" y="1404000"/>
            <a:ext cx="4334371" cy="34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custDataLst>
              <p:tags r:id="rId3"/>
            </p:custDataLst>
          </p:nvPr>
        </p:nvSpPr>
        <p:spPr>
          <a:xfrm>
            <a:off x="4647628" y="1404000"/>
            <a:ext cx="4334371" cy="1652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custDataLst>
              <p:tags r:id="rId4"/>
            </p:custDataLst>
          </p:nvPr>
        </p:nvSpPr>
        <p:spPr>
          <a:xfrm>
            <a:off x="4647628" y="3207628"/>
            <a:ext cx="4334371" cy="1652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eitePlaz"/>
          <p:cNvSpPr>
            <a:spLocks noGrp="1"/>
          </p:cNvSpPr>
          <p:nvPr>
            <p:ph type="sldNum" sz="quarter" idx="10"/>
            <p:custDataLst>
              <p:tags r:id="rId5"/>
            </p:custDataLst>
          </p:nvPr>
        </p:nvSpPr>
        <p:spPr/>
        <p:txBody>
          <a:bodyPr/>
          <a:lstStyle/>
          <a:p>
            <a:fld id="{5FFB5C01-3178-4942-9DA4-525D6ADF2DDC}" type="slidenum">
              <a:rPr lang="en-US" smtClean="0"/>
              <a:pPr/>
              <a:t>‹#›</a:t>
            </a:fld>
            <a:endParaRPr lang="en-US" dirty="0"/>
          </a:p>
        </p:txBody>
      </p:sp>
      <p:sp>
        <p:nvSpPr>
          <p:cNvPr id="7" name="FussPlaz"/>
          <p:cNvSpPr>
            <a:spLocks noGrp="1"/>
          </p:cNvSpPr>
          <p:nvPr>
            <p:ph type="ftr" sz="quarter" idx="11"/>
            <p:custDataLst>
              <p:tags r:id="rId6"/>
            </p:custDataLst>
          </p:nvPr>
        </p:nvSpPr>
        <p:spPr/>
        <p:txBody>
          <a:bodyPr/>
          <a:lstStyle/>
          <a:p>
            <a:r>
              <a:rPr lang="en-US" dirty="0"/>
              <a:t>High Precision Termite Control</a:t>
            </a:r>
          </a:p>
        </p:txBody>
      </p:sp>
      <p:sp>
        <p:nvSpPr>
          <p:cNvPr id="8" name="DatumPlaz"/>
          <p:cNvSpPr>
            <a:spLocks noGrp="1"/>
          </p:cNvSpPr>
          <p:nvPr>
            <p:ph type="dt" sz="half" idx="12"/>
            <p:custDataLst>
              <p:tags r:id="rId7"/>
            </p:custDataLst>
          </p:nvPr>
        </p:nvSpPr>
        <p:spPr/>
        <p:txBody>
          <a:bodyPr/>
          <a:lstStyle/>
          <a:p>
            <a:r>
              <a:rPr lang="en-US" dirty="0"/>
              <a:t>5/18/2016</a:t>
            </a:r>
          </a:p>
        </p:txBody>
      </p:sp>
    </p:spTree>
    <p:extLst>
      <p:ext uri="{BB962C8B-B14F-4D97-AF65-F5344CB8AC3E}">
        <p14:creationId xmlns:p14="http://schemas.microsoft.com/office/powerpoint/2010/main" val="3226578830"/>
      </p:ext>
    </p:extLst>
  </p:cSld>
  <p:clrMapOvr>
    <a:masterClrMapping/>
  </p:clrMapOvr>
  <p:hf hdr="0"/>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AndTx" preserve="1">
  <p:cSld name="Title, 2 Content and Text (22)">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quarter" idx="1"/>
            <p:custDataLst>
              <p:tags r:id="rId2"/>
            </p:custDataLst>
          </p:nvPr>
        </p:nvSpPr>
        <p:spPr>
          <a:xfrm>
            <a:off x="162000" y="1404000"/>
            <a:ext cx="4334371" cy="1652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custDataLst>
              <p:tags r:id="rId3"/>
            </p:custDataLst>
          </p:nvPr>
        </p:nvSpPr>
        <p:spPr>
          <a:xfrm>
            <a:off x="162000" y="3207628"/>
            <a:ext cx="4334371" cy="1652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Plaz"/>
          <p:cNvSpPr>
            <a:spLocks noGrp="1"/>
          </p:cNvSpPr>
          <p:nvPr>
            <p:ph type="body" sz="half" idx="3"/>
            <p:custDataLst>
              <p:tags r:id="rId4"/>
            </p:custDataLst>
          </p:nvPr>
        </p:nvSpPr>
        <p:spPr>
          <a:xfrm>
            <a:off x="4647628" y="1404000"/>
            <a:ext cx="4334371" cy="34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eitePlaz"/>
          <p:cNvSpPr>
            <a:spLocks noGrp="1"/>
          </p:cNvSpPr>
          <p:nvPr>
            <p:ph type="sldNum" sz="quarter" idx="10"/>
            <p:custDataLst>
              <p:tags r:id="rId5"/>
            </p:custDataLst>
          </p:nvPr>
        </p:nvSpPr>
        <p:spPr/>
        <p:txBody>
          <a:bodyPr/>
          <a:lstStyle/>
          <a:p>
            <a:fld id="{5FFB5C01-3178-4942-9DA4-525D6ADF2DDC}" type="slidenum">
              <a:rPr lang="en-US" smtClean="0"/>
              <a:pPr/>
              <a:t>‹#›</a:t>
            </a:fld>
            <a:endParaRPr lang="en-US" dirty="0"/>
          </a:p>
        </p:txBody>
      </p:sp>
      <p:sp>
        <p:nvSpPr>
          <p:cNvPr id="7" name="FussPlaz"/>
          <p:cNvSpPr>
            <a:spLocks noGrp="1"/>
          </p:cNvSpPr>
          <p:nvPr>
            <p:ph type="ftr" sz="quarter" idx="11"/>
            <p:custDataLst>
              <p:tags r:id="rId6"/>
            </p:custDataLst>
          </p:nvPr>
        </p:nvSpPr>
        <p:spPr/>
        <p:txBody>
          <a:bodyPr/>
          <a:lstStyle/>
          <a:p>
            <a:r>
              <a:rPr lang="en-US" dirty="0"/>
              <a:t>High Precision Termite Control</a:t>
            </a:r>
          </a:p>
        </p:txBody>
      </p:sp>
      <p:sp>
        <p:nvSpPr>
          <p:cNvPr id="8" name="DatumPlaz"/>
          <p:cNvSpPr>
            <a:spLocks noGrp="1"/>
          </p:cNvSpPr>
          <p:nvPr>
            <p:ph type="dt" sz="half" idx="12"/>
            <p:custDataLst>
              <p:tags r:id="rId7"/>
            </p:custDataLst>
          </p:nvPr>
        </p:nvSpPr>
        <p:spPr/>
        <p:txBody>
          <a:bodyPr/>
          <a:lstStyle/>
          <a:p>
            <a:r>
              <a:rPr lang="en-US" dirty="0"/>
              <a:t>5/18/2016</a:t>
            </a:r>
          </a:p>
        </p:txBody>
      </p:sp>
    </p:spTree>
    <p:extLst>
      <p:ext uri="{BB962C8B-B14F-4D97-AF65-F5344CB8AC3E}">
        <p14:creationId xmlns:p14="http://schemas.microsoft.com/office/powerpoint/2010/main" val="1586100748"/>
      </p:ext>
    </p:extLst>
  </p:cSld>
  <p:clrMapOvr>
    <a:masterClrMapping/>
  </p:clrMapOvr>
  <p:hf hdr="0"/>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12)">
    <p:spTree>
      <p:nvGrpSpPr>
        <p:cNvPr id="1" name=""/>
        <p:cNvGrpSpPr/>
        <p:nvPr/>
      </p:nvGrpSpPr>
      <p:grpSpPr>
        <a:xfrm>
          <a:off x="0" y="0"/>
          <a:ext cx="0" cy="0"/>
          <a:chOff x="0" y="0"/>
          <a:chExt cx="0" cy="0"/>
        </a:xfrm>
      </p:grpSpPr>
      <p:sp>
        <p:nvSpPr>
          <p:cNvPr id="2" name="SeitePlaz"/>
          <p:cNvSpPr>
            <a:spLocks noGrp="1"/>
          </p:cNvSpPr>
          <p:nvPr>
            <p:ph type="sldNum" sz="quarter" idx="10"/>
            <p:custDataLst>
              <p:tags r:id="rId1"/>
            </p:custDataLst>
          </p:nvPr>
        </p:nvSpPr>
        <p:spPr/>
        <p:txBody>
          <a:bodyPr/>
          <a:lstStyle/>
          <a:p>
            <a:fld id="{5FFB5C01-3178-4942-9DA4-525D6ADF2DDC}" type="slidenum">
              <a:rPr lang="en-US" smtClean="0"/>
              <a:pPr/>
              <a:t>‹#›</a:t>
            </a:fld>
            <a:endParaRPr lang="en-US" dirty="0"/>
          </a:p>
        </p:txBody>
      </p:sp>
      <p:sp>
        <p:nvSpPr>
          <p:cNvPr id="3" name="FussPlaz"/>
          <p:cNvSpPr>
            <a:spLocks noGrp="1"/>
          </p:cNvSpPr>
          <p:nvPr>
            <p:ph type="ftr" sz="quarter" idx="11"/>
            <p:custDataLst>
              <p:tags r:id="rId2"/>
            </p:custDataLst>
          </p:nvPr>
        </p:nvSpPr>
        <p:spPr/>
        <p:txBody>
          <a:bodyPr/>
          <a:lstStyle/>
          <a:p>
            <a:r>
              <a:rPr lang="en-US" dirty="0"/>
              <a:t>High Precision Termite Control</a:t>
            </a:r>
          </a:p>
        </p:txBody>
      </p:sp>
      <p:sp>
        <p:nvSpPr>
          <p:cNvPr id="4" name="DatumPlaz"/>
          <p:cNvSpPr>
            <a:spLocks noGrp="1"/>
          </p:cNvSpPr>
          <p:nvPr>
            <p:ph type="dt" sz="half" idx="12"/>
            <p:custDataLst>
              <p:tags r:id="rId3"/>
            </p:custDataLst>
          </p:nvPr>
        </p:nvSpPr>
        <p:spPr/>
        <p:txBody>
          <a:bodyPr/>
          <a:lstStyle/>
          <a:p>
            <a:r>
              <a:rPr lang="en-US" dirty="0"/>
              <a:t>5/18/2016</a:t>
            </a:r>
          </a:p>
        </p:txBody>
      </p:sp>
    </p:spTree>
    <p:extLst>
      <p:ext uri="{BB962C8B-B14F-4D97-AF65-F5344CB8AC3E}">
        <p14:creationId xmlns:p14="http://schemas.microsoft.com/office/powerpoint/2010/main" val="4065511416"/>
      </p:ext>
    </p:extLst>
  </p:cSld>
  <p:clrMapOvr>
    <a:masterClrMapping/>
  </p:clrMapOvr>
  <p:hf hdr="0"/>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16)">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eitePlaz"/>
          <p:cNvSpPr>
            <a:spLocks noGrp="1"/>
          </p:cNvSpPr>
          <p:nvPr>
            <p:ph type="sldNum" sz="quarter" idx="10"/>
            <p:custDataLst>
              <p:tags r:id="rId3"/>
            </p:custDataLst>
          </p:nvPr>
        </p:nvSpPr>
        <p:spPr/>
        <p:txBody>
          <a:bodyPr/>
          <a:lstStyle/>
          <a:p>
            <a:fld id="{5FFB5C01-3178-4942-9DA4-525D6ADF2DDC}" type="slidenum">
              <a:rPr lang="en-US" smtClean="0"/>
              <a:pPr/>
              <a:t>‹#›</a:t>
            </a:fld>
            <a:endParaRPr lang="en-US" dirty="0"/>
          </a:p>
        </p:txBody>
      </p:sp>
      <p:sp>
        <p:nvSpPr>
          <p:cNvPr id="5" name="FussPlaz"/>
          <p:cNvSpPr>
            <a:spLocks noGrp="1"/>
          </p:cNvSpPr>
          <p:nvPr>
            <p:ph type="ftr" sz="quarter" idx="11"/>
            <p:custDataLst>
              <p:tags r:id="rId4"/>
            </p:custDataLst>
          </p:nvPr>
        </p:nvSpPr>
        <p:spPr/>
        <p:txBody>
          <a:bodyPr/>
          <a:lstStyle/>
          <a:p>
            <a:r>
              <a:rPr lang="en-US" dirty="0"/>
              <a:t>High Precision Termite Control</a:t>
            </a:r>
          </a:p>
        </p:txBody>
      </p:sp>
      <p:sp>
        <p:nvSpPr>
          <p:cNvPr id="6" name="DatumPlaz"/>
          <p:cNvSpPr>
            <a:spLocks noGrp="1"/>
          </p:cNvSpPr>
          <p:nvPr>
            <p:ph type="dt" sz="half" idx="12"/>
            <p:custDataLst>
              <p:tags r:id="rId5"/>
            </p:custDataLst>
          </p:nvPr>
        </p:nvSpPr>
        <p:spPr/>
        <p:txBody>
          <a:bodyPr/>
          <a:lstStyle/>
          <a:p>
            <a:r>
              <a:rPr lang="en-US" dirty="0"/>
              <a:t>5/18/2016</a:t>
            </a:r>
          </a:p>
        </p:txBody>
      </p:sp>
    </p:spTree>
    <p:extLst>
      <p:ext uri="{BB962C8B-B14F-4D97-AF65-F5344CB8AC3E}">
        <p14:creationId xmlns:p14="http://schemas.microsoft.com/office/powerpoint/2010/main" val="1945083305"/>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11)">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dirty="0"/>
              <a:t>Titelmasterformat durch Klicken bearbeiten</a:t>
            </a:r>
          </a:p>
        </p:txBody>
      </p:sp>
      <p:sp>
        <p:nvSpPr>
          <p:cNvPr id="3" name="SeitePlaz"/>
          <p:cNvSpPr>
            <a:spLocks noGrp="1"/>
          </p:cNvSpPr>
          <p:nvPr>
            <p:ph type="sldNum" sz="quarter" idx="10"/>
            <p:custDataLst>
              <p:tags r:id="rId1"/>
            </p:custDataLst>
          </p:nvPr>
        </p:nvSpPr>
        <p:spPr>
          <a:xfrm>
            <a:off x="6777038" y="4986338"/>
            <a:ext cx="720725" cy="114300"/>
          </a:xfrm>
        </p:spPr>
        <p:txBody>
          <a:bodyPr/>
          <a:lstStyle>
            <a:lvl1pPr>
              <a:defRPr/>
            </a:lvl1pPr>
          </a:lstStyle>
          <a:p>
            <a:fld id="{50095334-38D1-4F87-8303-C9D38BD4A4FF}" type="slidenum">
              <a:rPr lang="de-DE" altLang="en-US"/>
              <a:pPr/>
              <a:t>‹#›</a:t>
            </a:fld>
            <a:endParaRPr lang="de-DE" altLang="en-US"/>
          </a:p>
        </p:txBody>
      </p:sp>
      <p:sp>
        <p:nvSpPr>
          <p:cNvPr id="4" name="FussPlaz"/>
          <p:cNvSpPr>
            <a:spLocks noGrp="1"/>
          </p:cNvSpPr>
          <p:nvPr>
            <p:ph type="ftr" sz="quarter" idx="11"/>
            <p:custDataLst>
              <p:tags r:id="rId2"/>
            </p:custDataLst>
          </p:nvPr>
        </p:nvSpPr>
        <p:spPr/>
        <p:txBody>
          <a:bodyPr/>
          <a:lstStyle>
            <a:lvl1pPr>
              <a:defRPr dirty="0"/>
            </a:lvl1pPr>
          </a:lstStyle>
          <a:p>
            <a:pPr>
              <a:defRPr/>
            </a:pPr>
            <a:endParaRPr lang="de-DE"/>
          </a:p>
        </p:txBody>
      </p:sp>
      <p:sp>
        <p:nvSpPr>
          <p:cNvPr id="5" name="DatumPlaz"/>
          <p:cNvSpPr>
            <a:spLocks noGrp="1"/>
          </p:cNvSpPr>
          <p:nvPr>
            <p:ph type="dt" sz="half" idx="12"/>
            <p:custDataLst>
              <p:tags r:id="rId3"/>
            </p:custDataLst>
          </p:nvPr>
        </p:nvSpPr>
        <p:spPr/>
        <p:txBody>
          <a:bodyPr/>
          <a:lstStyle>
            <a:lvl1pPr>
              <a:defRPr dirty="0"/>
            </a:lvl1pPr>
          </a:lstStyle>
          <a:p>
            <a:pPr>
              <a:defRPr/>
            </a:pPr>
            <a:r>
              <a:rPr lang="en-US" dirty="0"/>
              <a:t>5/6/16</a:t>
            </a:r>
            <a:endParaRPr lang="de-DE"/>
          </a:p>
        </p:txBody>
      </p:sp>
    </p:spTree>
    <p:extLst>
      <p:ext uri="{BB962C8B-B14F-4D97-AF65-F5344CB8AC3E}">
        <p14:creationId xmlns:p14="http://schemas.microsoft.com/office/powerpoint/2010/main" val="1342563744"/>
      </p:ext>
    </p:extLst>
  </p:cSld>
  <p:clrMapOvr>
    <a:masterClrMapping/>
  </p:clrMapOvr>
  <p:hf sldNum="0" hdr="0" ftr="0"/>
</p:sldLayout>
</file>

<file path=ppt/slideLayouts/slideLayout260.xml><?xml version="1.0" encoding="utf-8"?>
<p:sldLayout xmlns:a="http://schemas.openxmlformats.org/drawingml/2006/main" xmlns:r="http://schemas.openxmlformats.org/officeDocument/2006/relationships" xmlns:p="http://schemas.openxmlformats.org/presentationml/2006/main" type="fourObj" preserve="1">
  <p:cSld name="Title and 4 Content (24)">
    <p:spTree>
      <p:nvGrpSpPr>
        <p:cNvPr id="1" name=""/>
        <p:cNvGrpSpPr/>
        <p:nvPr/>
      </p:nvGrpSpPr>
      <p:grpSpPr>
        <a:xfrm>
          <a:off x="0" y="0"/>
          <a:ext cx="0" cy="0"/>
          <a:chOff x="0" y="0"/>
          <a:chExt cx="0" cy="0"/>
        </a:xfrm>
      </p:grpSpPr>
      <p:sp>
        <p:nvSpPr>
          <p:cNvPr id="2" name="TitelPlaz"/>
          <p:cNvSpPr>
            <a:spLocks noGrp="1"/>
          </p:cNvSpPr>
          <p:nvPr>
            <p:ph type="title" sz="quarter"/>
            <p:custDataLst>
              <p:tags r:id="rId1"/>
            </p:custDataLst>
          </p:nvPr>
        </p:nvSpPr>
        <p:spPr/>
        <p:txBody>
          <a:bodyPr/>
          <a:lstStyle/>
          <a:p>
            <a:r>
              <a:rPr lang="en-US"/>
              <a:t>Click to edit Master title style</a:t>
            </a:r>
          </a:p>
        </p:txBody>
      </p:sp>
      <p:sp>
        <p:nvSpPr>
          <p:cNvPr id="3" name="Content Placeholder 2"/>
          <p:cNvSpPr>
            <a:spLocks noGrp="1"/>
          </p:cNvSpPr>
          <p:nvPr>
            <p:ph sz="quarter" idx="1"/>
            <p:custDataLst>
              <p:tags r:id="rId2"/>
            </p:custDataLst>
          </p:nvPr>
        </p:nvSpPr>
        <p:spPr>
          <a:xfrm>
            <a:off x="162000" y="1404000"/>
            <a:ext cx="4334371" cy="1652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custDataLst>
              <p:tags r:id="rId3"/>
            </p:custDataLst>
          </p:nvPr>
        </p:nvSpPr>
        <p:spPr>
          <a:xfrm>
            <a:off x="162000" y="3207628"/>
            <a:ext cx="4334371" cy="1652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custDataLst>
              <p:tags r:id="rId4"/>
            </p:custDataLst>
          </p:nvPr>
        </p:nvSpPr>
        <p:spPr>
          <a:xfrm>
            <a:off x="4647628" y="1404000"/>
            <a:ext cx="4334371" cy="1652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custDataLst>
              <p:tags r:id="rId5"/>
            </p:custDataLst>
          </p:nvPr>
        </p:nvSpPr>
        <p:spPr>
          <a:xfrm>
            <a:off x="4647628" y="3207628"/>
            <a:ext cx="4334371" cy="1652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eitePlaz"/>
          <p:cNvSpPr>
            <a:spLocks noGrp="1"/>
          </p:cNvSpPr>
          <p:nvPr>
            <p:ph type="sldNum" sz="quarter" idx="10"/>
            <p:custDataLst>
              <p:tags r:id="rId6"/>
            </p:custDataLst>
          </p:nvPr>
        </p:nvSpPr>
        <p:spPr/>
        <p:txBody>
          <a:bodyPr/>
          <a:lstStyle/>
          <a:p>
            <a:fld id="{5FFB5C01-3178-4942-9DA4-525D6ADF2DDC}" type="slidenum">
              <a:rPr lang="en-US" smtClean="0"/>
              <a:pPr/>
              <a:t>‹#›</a:t>
            </a:fld>
            <a:endParaRPr lang="en-US" dirty="0"/>
          </a:p>
        </p:txBody>
      </p:sp>
      <p:sp>
        <p:nvSpPr>
          <p:cNvPr id="8" name="FussPlaz"/>
          <p:cNvSpPr>
            <a:spLocks noGrp="1"/>
          </p:cNvSpPr>
          <p:nvPr>
            <p:ph type="ftr" sz="quarter" idx="11"/>
            <p:custDataLst>
              <p:tags r:id="rId7"/>
            </p:custDataLst>
          </p:nvPr>
        </p:nvSpPr>
        <p:spPr/>
        <p:txBody>
          <a:bodyPr/>
          <a:lstStyle/>
          <a:p>
            <a:r>
              <a:rPr lang="en-US" dirty="0"/>
              <a:t>High Precision Termite Control</a:t>
            </a:r>
          </a:p>
        </p:txBody>
      </p:sp>
      <p:sp>
        <p:nvSpPr>
          <p:cNvPr id="9" name="DatumPlaz"/>
          <p:cNvSpPr>
            <a:spLocks noGrp="1"/>
          </p:cNvSpPr>
          <p:nvPr>
            <p:ph type="dt" sz="half" idx="12"/>
            <p:custDataLst>
              <p:tags r:id="rId8"/>
            </p:custDataLst>
          </p:nvPr>
        </p:nvSpPr>
        <p:spPr/>
        <p:txBody>
          <a:bodyPr/>
          <a:lstStyle/>
          <a:p>
            <a:r>
              <a:rPr lang="en-US" dirty="0"/>
              <a:t>5/18/2016</a:t>
            </a:r>
          </a:p>
        </p:txBody>
      </p:sp>
    </p:spTree>
    <p:extLst>
      <p:ext uri="{BB962C8B-B14F-4D97-AF65-F5344CB8AC3E}">
        <p14:creationId xmlns:p14="http://schemas.microsoft.com/office/powerpoint/2010/main" val="505048289"/>
      </p:ext>
    </p:extLst>
  </p:cSld>
  <p:clrMapOvr>
    <a:masterClrMapping/>
  </p:clrMapOvr>
  <p:hf hdr="0"/>
</p:sldLayout>
</file>

<file path=ppt/slideLayouts/slideLayout261.xml><?xml version="1.0" encoding="utf-8"?>
<p:sldLayout xmlns:a="http://schemas.openxmlformats.org/drawingml/2006/main" xmlns:r="http://schemas.openxmlformats.org/officeDocument/2006/relationships" xmlns:p="http://schemas.openxmlformats.org/presentationml/2006/main" type="objOnly" preserve="1">
  <p:cSld name="Content (15)">
    <p:spTree>
      <p:nvGrpSpPr>
        <p:cNvPr id="1" name=""/>
        <p:cNvGrpSpPr/>
        <p:nvPr/>
      </p:nvGrpSpPr>
      <p:grpSpPr>
        <a:xfrm>
          <a:off x="0" y="0"/>
          <a:ext cx="0" cy="0"/>
          <a:chOff x="0" y="0"/>
          <a:chExt cx="0" cy="0"/>
        </a:xfrm>
      </p:grpSpPr>
      <p:sp>
        <p:nvSpPr>
          <p:cNvPr id="2" name="Content Placeholder 1"/>
          <p:cNvSpPr>
            <a:spLocks noGrp="1"/>
          </p:cNvSpPr>
          <p:nvPr>
            <p:ph/>
            <p:custDataLst>
              <p:tags r:id="rId1"/>
            </p:custDataLst>
          </p:nvPr>
        </p:nvSpPr>
        <p:spPr>
          <a:xfrm>
            <a:off x="162000" y="1404000"/>
            <a:ext cx="8820000" cy="34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eitePlaz"/>
          <p:cNvSpPr>
            <a:spLocks noGrp="1"/>
          </p:cNvSpPr>
          <p:nvPr>
            <p:ph type="sldNum" sz="quarter" idx="10"/>
            <p:custDataLst>
              <p:tags r:id="rId2"/>
            </p:custDataLst>
          </p:nvPr>
        </p:nvSpPr>
        <p:spPr/>
        <p:txBody>
          <a:bodyPr/>
          <a:lstStyle/>
          <a:p>
            <a:fld id="{5FFB5C01-3178-4942-9DA4-525D6ADF2DDC}" type="slidenum">
              <a:rPr lang="en-US" smtClean="0"/>
              <a:pPr/>
              <a:t>‹#›</a:t>
            </a:fld>
            <a:endParaRPr lang="en-US" dirty="0"/>
          </a:p>
        </p:txBody>
      </p:sp>
      <p:sp>
        <p:nvSpPr>
          <p:cNvPr id="4" name="FussPlaz"/>
          <p:cNvSpPr>
            <a:spLocks noGrp="1"/>
          </p:cNvSpPr>
          <p:nvPr>
            <p:ph type="ftr" sz="quarter" idx="11"/>
            <p:custDataLst>
              <p:tags r:id="rId3"/>
            </p:custDataLst>
          </p:nvPr>
        </p:nvSpPr>
        <p:spPr/>
        <p:txBody>
          <a:bodyPr/>
          <a:lstStyle/>
          <a:p>
            <a:r>
              <a:rPr lang="en-US" dirty="0"/>
              <a:t>High Precision Termite Control</a:t>
            </a:r>
          </a:p>
        </p:txBody>
      </p:sp>
      <p:sp>
        <p:nvSpPr>
          <p:cNvPr id="5" name="DatumPlaz"/>
          <p:cNvSpPr>
            <a:spLocks noGrp="1"/>
          </p:cNvSpPr>
          <p:nvPr>
            <p:ph type="dt" sz="half" idx="12"/>
            <p:custDataLst>
              <p:tags r:id="rId4"/>
            </p:custDataLst>
          </p:nvPr>
        </p:nvSpPr>
        <p:spPr/>
        <p:txBody>
          <a:bodyPr/>
          <a:lstStyle/>
          <a:p>
            <a:r>
              <a:rPr lang="en-US" dirty="0"/>
              <a:t>5/18/2016</a:t>
            </a:r>
          </a:p>
        </p:txBody>
      </p:sp>
    </p:spTree>
    <p:extLst>
      <p:ext uri="{BB962C8B-B14F-4D97-AF65-F5344CB8AC3E}">
        <p14:creationId xmlns:p14="http://schemas.microsoft.com/office/powerpoint/2010/main" val="1780468633"/>
      </p:ext>
    </p:extLst>
  </p:cSld>
  <p:clrMapOvr>
    <a:masterClrMapping/>
  </p:clrMapOvr>
  <p:hf hdr="0"/>
</p:sldLayout>
</file>

<file path=ppt/slideLayouts/slideLayout262.xml><?xml version="1.0" encoding="utf-8"?>
<p:sldLayout xmlns:a="http://schemas.openxmlformats.org/drawingml/2006/main" xmlns:r="http://schemas.openxmlformats.org/officeDocument/2006/relationships" xmlns:p="http://schemas.openxmlformats.org/presentationml/2006/main" type="tbl" preserve="1">
  <p:cSld name="Title and Table (4)">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Table Placeholder 2"/>
          <p:cNvSpPr>
            <a:spLocks noGrp="1"/>
          </p:cNvSpPr>
          <p:nvPr>
            <p:ph type="tbl" idx="1"/>
            <p:custDataLst>
              <p:tags r:id="rId2"/>
            </p:custDataLst>
          </p:nvPr>
        </p:nvSpPr>
        <p:spPr/>
        <p:txBody>
          <a:bodyPr/>
          <a:lstStyle/>
          <a:p>
            <a:endParaRPr lang="en-US" dirty="0"/>
          </a:p>
        </p:txBody>
      </p:sp>
      <p:sp>
        <p:nvSpPr>
          <p:cNvPr id="4" name="SeitePlaz"/>
          <p:cNvSpPr>
            <a:spLocks noGrp="1"/>
          </p:cNvSpPr>
          <p:nvPr>
            <p:ph type="sldNum" sz="quarter" idx="10"/>
            <p:custDataLst>
              <p:tags r:id="rId3"/>
            </p:custDataLst>
          </p:nvPr>
        </p:nvSpPr>
        <p:spPr/>
        <p:txBody>
          <a:bodyPr/>
          <a:lstStyle/>
          <a:p>
            <a:fld id="{5FFB5C01-3178-4942-9DA4-525D6ADF2DDC}" type="slidenum">
              <a:rPr lang="en-US" smtClean="0"/>
              <a:pPr/>
              <a:t>‹#›</a:t>
            </a:fld>
            <a:endParaRPr lang="en-US" dirty="0"/>
          </a:p>
        </p:txBody>
      </p:sp>
      <p:sp>
        <p:nvSpPr>
          <p:cNvPr id="5" name="FussPlaz"/>
          <p:cNvSpPr>
            <a:spLocks noGrp="1"/>
          </p:cNvSpPr>
          <p:nvPr>
            <p:ph type="ftr" sz="quarter" idx="11"/>
            <p:custDataLst>
              <p:tags r:id="rId4"/>
            </p:custDataLst>
          </p:nvPr>
        </p:nvSpPr>
        <p:spPr/>
        <p:txBody>
          <a:bodyPr/>
          <a:lstStyle/>
          <a:p>
            <a:r>
              <a:rPr lang="en-US" dirty="0"/>
              <a:t>High Precision Termite Control</a:t>
            </a:r>
          </a:p>
        </p:txBody>
      </p:sp>
      <p:sp>
        <p:nvSpPr>
          <p:cNvPr id="6" name="DatumPlaz"/>
          <p:cNvSpPr>
            <a:spLocks noGrp="1"/>
          </p:cNvSpPr>
          <p:nvPr>
            <p:ph type="dt" sz="half" idx="12"/>
            <p:custDataLst>
              <p:tags r:id="rId5"/>
            </p:custDataLst>
          </p:nvPr>
        </p:nvSpPr>
        <p:spPr/>
        <p:txBody>
          <a:bodyPr/>
          <a:lstStyle/>
          <a:p>
            <a:r>
              <a:rPr lang="en-US" dirty="0"/>
              <a:t>5/18/2016</a:t>
            </a:r>
          </a:p>
        </p:txBody>
      </p:sp>
    </p:spTree>
    <p:extLst>
      <p:ext uri="{BB962C8B-B14F-4D97-AF65-F5344CB8AC3E}">
        <p14:creationId xmlns:p14="http://schemas.microsoft.com/office/powerpoint/2010/main" val="1053897831"/>
      </p:ext>
    </p:extLst>
  </p:cSld>
  <p:clrMapOvr>
    <a:masterClrMapping/>
  </p:clrMapOvr>
  <p:hf hdr="0"/>
</p:sldLayout>
</file>

<file path=ppt/slideLayouts/slideLayout26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7)">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SmartArt Placeholder 2"/>
          <p:cNvSpPr>
            <a:spLocks noGrp="1"/>
          </p:cNvSpPr>
          <p:nvPr>
            <p:ph type="dgm" idx="1"/>
            <p:custDataLst>
              <p:tags r:id="rId2"/>
            </p:custDataLst>
          </p:nvPr>
        </p:nvSpPr>
        <p:spPr/>
        <p:txBody>
          <a:bodyPr/>
          <a:lstStyle/>
          <a:p>
            <a:endParaRPr lang="en-US" dirty="0"/>
          </a:p>
        </p:txBody>
      </p:sp>
      <p:sp>
        <p:nvSpPr>
          <p:cNvPr id="4" name="SeitePlaz"/>
          <p:cNvSpPr>
            <a:spLocks noGrp="1"/>
          </p:cNvSpPr>
          <p:nvPr>
            <p:ph type="sldNum" sz="quarter" idx="10"/>
            <p:custDataLst>
              <p:tags r:id="rId3"/>
            </p:custDataLst>
          </p:nvPr>
        </p:nvSpPr>
        <p:spPr/>
        <p:txBody>
          <a:bodyPr/>
          <a:lstStyle/>
          <a:p>
            <a:fld id="{5FFB5C01-3178-4942-9DA4-525D6ADF2DDC}" type="slidenum">
              <a:rPr lang="en-US" smtClean="0"/>
              <a:pPr/>
              <a:t>‹#›</a:t>
            </a:fld>
            <a:endParaRPr lang="en-US" dirty="0"/>
          </a:p>
        </p:txBody>
      </p:sp>
      <p:sp>
        <p:nvSpPr>
          <p:cNvPr id="5" name="FussPlaz"/>
          <p:cNvSpPr>
            <a:spLocks noGrp="1"/>
          </p:cNvSpPr>
          <p:nvPr>
            <p:ph type="ftr" sz="quarter" idx="11"/>
            <p:custDataLst>
              <p:tags r:id="rId4"/>
            </p:custDataLst>
          </p:nvPr>
        </p:nvSpPr>
        <p:spPr/>
        <p:txBody>
          <a:bodyPr/>
          <a:lstStyle/>
          <a:p>
            <a:r>
              <a:rPr lang="en-US" dirty="0"/>
              <a:t>High Precision Termite Control</a:t>
            </a:r>
          </a:p>
        </p:txBody>
      </p:sp>
      <p:sp>
        <p:nvSpPr>
          <p:cNvPr id="6" name="DatumPlaz"/>
          <p:cNvSpPr>
            <a:spLocks noGrp="1"/>
          </p:cNvSpPr>
          <p:nvPr>
            <p:ph type="dt" sz="half" idx="12"/>
            <p:custDataLst>
              <p:tags r:id="rId5"/>
            </p:custDataLst>
          </p:nvPr>
        </p:nvSpPr>
        <p:spPr/>
        <p:txBody>
          <a:bodyPr/>
          <a:lstStyle/>
          <a:p>
            <a:r>
              <a:rPr lang="en-US" dirty="0"/>
              <a:t>5/18/2016</a:t>
            </a:r>
          </a:p>
        </p:txBody>
      </p:sp>
    </p:spTree>
    <p:extLst>
      <p:ext uri="{BB962C8B-B14F-4D97-AF65-F5344CB8AC3E}">
        <p14:creationId xmlns:p14="http://schemas.microsoft.com/office/powerpoint/2010/main" val="2504174356"/>
      </p:ext>
    </p:extLst>
  </p:cSld>
  <p:clrMapOvr>
    <a:masterClrMapping/>
  </p:clrMapOvr>
  <p:hf hdr="0"/>
</p:sldLayout>
</file>

<file path=ppt/slideLayouts/slideLayout264.xml><?xml version="1.0" encoding="utf-8"?>
<p:sldLayout xmlns:a="http://schemas.openxmlformats.org/drawingml/2006/main" xmlns:r="http://schemas.openxmlformats.org/officeDocument/2006/relationships" xmlns:p="http://schemas.openxmlformats.org/presentationml/2006/main" type="chart" preserve="1">
  <p:cSld name="Title and Chart (8)">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Chart Placeholder 2"/>
          <p:cNvSpPr>
            <a:spLocks noGrp="1"/>
          </p:cNvSpPr>
          <p:nvPr>
            <p:ph type="chart" idx="1"/>
            <p:custDataLst>
              <p:tags r:id="rId2"/>
            </p:custDataLst>
          </p:nvPr>
        </p:nvSpPr>
        <p:spPr/>
        <p:txBody>
          <a:bodyPr/>
          <a:lstStyle/>
          <a:p>
            <a:endParaRPr lang="en-US" dirty="0"/>
          </a:p>
        </p:txBody>
      </p:sp>
      <p:sp>
        <p:nvSpPr>
          <p:cNvPr id="4" name="SeitePlaz"/>
          <p:cNvSpPr>
            <a:spLocks noGrp="1"/>
          </p:cNvSpPr>
          <p:nvPr>
            <p:ph type="sldNum" sz="quarter" idx="10"/>
            <p:custDataLst>
              <p:tags r:id="rId3"/>
            </p:custDataLst>
          </p:nvPr>
        </p:nvSpPr>
        <p:spPr/>
        <p:txBody>
          <a:bodyPr/>
          <a:lstStyle/>
          <a:p>
            <a:fld id="{5FFB5C01-3178-4942-9DA4-525D6ADF2DDC}" type="slidenum">
              <a:rPr lang="en-US" smtClean="0"/>
              <a:pPr/>
              <a:t>‹#›</a:t>
            </a:fld>
            <a:endParaRPr lang="en-US" dirty="0"/>
          </a:p>
        </p:txBody>
      </p:sp>
      <p:sp>
        <p:nvSpPr>
          <p:cNvPr id="5" name="FussPlaz"/>
          <p:cNvSpPr>
            <a:spLocks noGrp="1"/>
          </p:cNvSpPr>
          <p:nvPr>
            <p:ph type="ftr" sz="quarter" idx="11"/>
            <p:custDataLst>
              <p:tags r:id="rId4"/>
            </p:custDataLst>
          </p:nvPr>
        </p:nvSpPr>
        <p:spPr/>
        <p:txBody>
          <a:bodyPr/>
          <a:lstStyle/>
          <a:p>
            <a:r>
              <a:rPr lang="en-US" dirty="0"/>
              <a:t>High Precision Termite Control</a:t>
            </a:r>
          </a:p>
        </p:txBody>
      </p:sp>
      <p:sp>
        <p:nvSpPr>
          <p:cNvPr id="6" name="DatumPlaz"/>
          <p:cNvSpPr>
            <a:spLocks noGrp="1"/>
          </p:cNvSpPr>
          <p:nvPr>
            <p:ph type="dt" sz="half" idx="12"/>
            <p:custDataLst>
              <p:tags r:id="rId5"/>
            </p:custDataLst>
          </p:nvPr>
        </p:nvSpPr>
        <p:spPr/>
        <p:txBody>
          <a:bodyPr/>
          <a:lstStyle/>
          <a:p>
            <a:r>
              <a:rPr lang="en-US" dirty="0"/>
              <a:t>5/18/2016</a:t>
            </a:r>
          </a:p>
        </p:txBody>
      </p:sp>
    </p:spTree>
    <p:extLst>
      <p:ext uri="{BB962C8B-B14F-4D97-AF65-F5344CB8AC3E}">
        <p14:creationId xmlns:p14="http://schemas.microsoft.com/office/powerpoint/2010/main" val="1158330415"/>
      </p:ext>
    </p:extLst>
  </p:cSld>
  <p:clrMapOvr>
    <a:masterClrMapping/>
  </p:clrMapOvr>
  <p:hf hdr="0"/>
</p:sldLayout>
</file>

<file path=ppt/slideLayouts/slideLayout265.xml><?xml version="1.0" encoding="utf-8"?>
<p:sldLayout xmlns:a="http://schemas.openxmlformats.org/drawingml/2006/main" xmlns:r="http://schemas.openxmlformats.org/officeDocument/2006/relationships" xmlns:p="http://schemas.openxmlformats.org/presentationml/2006/main" type="txAndChart" preserve="1">
  <p:cSld name="Title, Text and Chart (5)">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TextPlaz"/>
          <p:cNvSpPr>
            <a:spLocks noGrp="1"/>
          </p:cNvSpPr>
          <p:nvPr>
            <p:ph type="body" sz="half" idx="1"/>
            <p:custDataLst>
              <p:tags r:id="rId2"/>
            </p:custDataLst>
          </p:nvPr>
        </p:nvSpPr>
        <p:spPr>
          <a:xfrm>
            <a:off x="162000" y="1404000"/>
            <a:ext cx="4334371" cy="34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custDataLst>
              <p:tags r:id="rId3"/>
            </p:custDataLst>
          </p:nvPr>
        </p:nvSpPr>
        <p:spPr>
          <a:xfrm>
            <a:off x="4647628" y="1404000"/>
            <a:ext cx="4334371" cy="3456000"/>
          </a:xfrm>
        </p:spPr>
        <p:txBody>
          <a:bodyPr/>
          <a:lstStyle/>
          <a:p>
            <a:endParaRPr lang="en-US" dirty="0"/>
          </a:p>
        </p:txBody>
      </p:sp>
      <p:sp>
        <p:nvSpPr>
          <p:cNvPr id="5" name="SeitePlaz"/>
          <p:cNvSpPr>
            <a:spLocks noGrp="1"/>
          </p:cNvSpPr>
          <p:nvPr>
            <p:ph type="sldNum" sz="quarter" idx="10"/>
            <p:custDataLst>
              <p:tags r:id="rId4"/>
            </p:custDataLst>
          </p:nvPr>
        </p:nvSpPr>
        <p:spPr/>
        <p:txBody>
          <a:bodyPr/>
          <a:lstStyle/>
          <a:p>
            <a:fld id="{5FFB5C01-3178-4942-9DA4-525D6ADF2DDC}" type="slidenum">
              <a:rPr lang="en-US" smtClean="0"/>
              <a:pPr/>
              <a:t>‹#›</a:t>
            </a:fld>
            <a:endParaRPr lang="en-US" dirty="0"/>
          </a:p>
        </p:txBody>
      </p:sp>
      <p:sp>
        <p:nvSpPr>
          <p:cNvPr id="6" name="FussPlaz"/>
          <p:cNvSpPr>
            <a:spLocks noGrp="1"/>
          </p:cNvSpPr>
          <p:nvPr>
            <p:ph type="ftr" sz="quarter" idx="11"/>
            <p:custDataLst>
              <p:tags r:id="rId5"/>
            </p:custDataLst>
          </p:nvPr>
        </p:nvSpPr>
        <p:spPr/>
        <p:txBody>
          <a:bodyPr/>
          <a:lstStyle/>
          <a:p>
            <a:r>
              <a:rPr lang="en-US" dirty="0"/>
              <a:t>High Precision Termite Control</a:t>
            </a:r>
          </a:p>
        </p:txBody>
      </p:sp>
      <p:sp>
        <p:nvSpPr>
          <p:cNvPr id="7" name="DatumPlaz"/>
          <p:cNvSpPr>
            <a:spLocks noGrp="1"/>
          </p:cNvSpPr>
          <p:nvPr>
            <p:ph type="dt" sz="half" idx="12"/>
            <p:custDataLst>
              <p:tags r:id="rId6"/>
            </p:custDataLst>
          </p:nvPr>
        </p:nvSpPr>
        <p:spPr/>
        <p:txBody>
          <a:bodyPr/>
          <a:lstStyle/>
          <a:p>
            <a:r>
              <a:rPr lang="en-US" dirty="0"/>
              <a:t>5/18/2016</a:t>
            </a:r>
          </a:p>
        </p:txBody>
      </p:sp>
    </p:spTree>
    <p:extLst>
      <p:ext uri="{BB962C8B-B14F-4D97-AF65-F5344CB8AC3E}">
        <p14:creationId xmlns:p14="http://schemas.microsoft.com/office/powerpoint/2010/main" val="2500539572"/>
      </p:ext>
    </p:extLst>
  </p:cSld>
  <p:clrMapOvr>
    <a:masterClrMapping/>
  </p:clrMapOvr>
  <p:hf hdr="0"/>
</p:sldLayout>
</file>

<file path=ppt/slideLayouts/slideLayout266.xml><?xml version="1.0" encoding="utf-8"?>
<p:sldLayout xmlns:a="http://schemas.openxmlformats.org/drawingml/2006/main" xmlns:r="http://schemas.openxmlformats.org/officeDocument/2006/relationships" xmlns:p="http://schemas.openxmlformats.org/presentationml/2006/main" type="chartAndTx" preserve="1">
  <p:cSld name="Title, Chart and Text (6)">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en-US"/>
              <a:t>Click to edit Master title style</a:t>
            </a:r>
          </a:p>
        </p:txBody>
      </p:sp>
      <p:sp>
        <p:nvSpPr>
          <p:cNvPr id="3" name="Chart Placeholder 2"/>
          <p:cNvSpPr>
            <a:spLocks noGrp="1"/>
          </p:cNvSpPr>
          <p:nvPr>
            <p:ph type="chart" sz="half" idx="1"/>
            <p:custDataLst>
              <p:tags r:id="rId2"/>
            </p:custDataLst>
          </p:nvPr>
        </p:nvSpPr>
        <p:spPr>
          <a:xfrm>
            <a:off x="162000" y="1404000"/>
            <a:ext cx="4334371" cy="3456000"/>
          </a:xfrm>
        </p:spPr>
        <p:txBody>
          <a:bodyPr/>
          <a:lstStyle/>
          <a:p>
            <a:endParaRPr lang="en-US" dirty="0"/>
          </a:p>
        </p:txBody>
      </p:sp>
      <p:sp>
        <p:nvSpPr>
          <p:cNvPr id="4" name="TextPlaz"/>
          <p:cNvSpPr>
            <a:spLocks noGrp="1"/>
          </p:cNvSpPr>
          <p:nvPr>
            <p:ph type="body" sz="half" idx="2"/>
            <p:custDataLst>
              <p:tags r:id="rId3"/>
            </p:custDataLst>
          </p:nvPr>
        </p:nvSpPr>
        <p:spPr>
          <a:xfrm>
            <a:off x="4647628" y="1404000"/>
            <a:ext cx="4334371" cy="34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eitePlaz"/>
          <p:cNvSpPr>
            <a:spLocks noGrp="1"/>
          </p:cNvSpPr>
          <p:nvPr>
            <p:ph type="sldNum" sz="quarter" idx="10"/>
            <p:custDataLst>
              <p:tags r:id="rId4"/>
            </p:custDataLst>
          </p:nvPr>
        </p:nvSpPr>
        <p:spPr/>
        <p:txBody>
          <a:bodyPr/>
          <a:lstStyle/>
          <a:p>
            <a:fld id="{5FFB5C01-3178-4942-9DA4-525D6ADF2DDC}" type="slidenum">
              <a:rPr lang="en-US" smtClean="0"/>
              <a:pPr/>
              <a:t>‹#›</a:t>
            </a:fld>
            <a:endParaRPr lang="en-US" dirty="0"/>
          </a:p>
        </p:txBody>
      </p:sp>
      <p:sp>
        <p:nvSpPr>
          <p:cNvPr id="6" name="FussPlaz"/>
          <p:cNvSpPr>
            <a:spLocks noGrp="1"/>
          </p:cNvSpPr>
          <p:nvPr>
            <p:ph type="ftr" sz="quarter" idx="11"/>
            <p:custDataLst>
              <p:tags r:id="rId5"/>
            </p:custDataLst>
          </p:nvPr>
        </p:nvSpPr>
        <p:spPr/>
        <p:txBody>
          <a:bodyPr/>
          <a:lstStyle/>
          <a:p>
            <a:r>
              <a:rPr lang="en-US" dirty="0"/>
              <a:t>High Precision Termite Control</a:t>
            </a:r>
          </a:p>
        </p:txBody>
      </p:sp>
      <p:sp>
        <p:nvSpPr>
          <p:cNvPr id="7" name="DatumPlaz"/>
          <p:cNvSpPr>
            <a:spLocks noGrp="1"/>
          </p:cNvSpPr>
          <p:nvPr>
            <p:ph type="dt" sz="half" idx="12"/>
            <p:custDataLst>
              <p:tags r:id="rId6"/>
            </p:custDataLst>
          </p:nvPr>
        </p:nvSpPr>
        <p:spPr/>
        <p:txBody>
          <a:bodyPr/>
          <a:lstStyle/>
          <a:p>
            <a:r>
              <a:rPr lang="en-US" dirty="0"/>
              <a:t>5/18/2016</a:t>
            </a:r>
          </a:p>
        </p:txBody>
      </p:sp>
    </p:spTree>
    <p:extLst>
      <p:ext uri="{BB962C8B-B14F-4D97-AF65-F5344CB8AC3E}">
        <p14:creationId xmlns:p14="http://schemas.microsoft.com/office/powerpoint/2010/main" val="524056480"/>
      </p:ext>
    </p:extLst>
  </p:cSld>
  <p:clrMapOvr>
    <a:masterClrMapping/>
  </p:clrMapOvr>
  <p:hf hdr="0"/>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elPlaz"/>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Plaz"/>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Plaz"/>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umPlaz"/>
          <p:cNvSpPr>
            <a:spLocks noGrp="1"/>
          </p:cNvSpPr>
          <p:nvPr>
            <p:ph type="dt" sz="half" idx="10"/>
          </p:nvPr>
        </p:nvSpPr>
        <p:spPr/>
        <p:txBody>
          <a:bodyPr/>
          <a:lstStyle/>
          <a:p>
            <a:r>
              <a:rPr lang="en-US" dirty="0"/>
              <a:t>5/18/2016</a:t>
            </a:r>
          </a:p>
        </p:txBody>
      </p:sp>
      <p:sp>
        <p:nvSpPr>
          <p:cNvPr id="8" name="FussPlaz"/>
          <p:cNvSpPr>
            <a:spLocks noGrp="1"/>
          </p:cNvSpPr>
          <p:nvPr>
            <p:ph type="ftr" sz="quarter" idx="11"/>
          </p:nvPr>
        </p:nvSpPr>
        <p:spPr/>
        <p:txBody>
          <a:bodyPr/>
          <a:lstStyle/>
          <a:p>
            <a:r>
              <a:rPr lang="en-US" dirty="0"/>
              <a:t>High Precision Termite Control</a:t>
            </a:r>
          </a:p>
        </p:txBody>
      </p:sp>
      <p:sp>
        <p:nvSpPr>
          <p:cNvPr id="9" name="SeitePlaz"/>
          <p:cNvSpPr>
            <a:spLocks noGrp="1"/>
          </p:cNvSpPr>
          <p:nvPr>
            <p:ph type="sldNum" sz="quarter" idx="12"/>
          </p:nvPr>
        </p:nvSpPr>
        <p:spPr/>
        <p:txBody>
          <a:bodyPr/>
          <a:lstStyle/>
          <a:p>
            <a:fld id="{5FFB5C01-3178-4942-9DA4-525D6ADF2DDC}" type="slidenum">
              <a:rPr lang="en-US" smtClean="0"/>
              <a:pPr/>
              <a:t>‹#›</a:t>
            </a:fld>
            <a:endParaRPr lang="en-US" dirty="0"/>
          </a:p>
        </p:txBody>
      </p:sp>
    </p:spTree>
    <p:extLst>
      <p:ext uri="{BB962C8B-B14F-4D97-AF65-F5344CB8AC3E}">
        <p14:creationId xmlns:p14="http://schemas.microsoft.com/office/powerpoint/2010/main" val="3148125755"/>
      </p:ext>
    </p:extLst>
  </p:cSld>
  <p:clrMapOvr>
    <a:masterClrMapping/>
  </p:clrMapOvr>
  <p:hf hdr="0"/>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Nur Titel (11)">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dirty="0"/>
              <a:t>Titelmasterformat durch Klicken bearbeiten</a:t>
            </a:r>
          </a:p>
        </p:txBody>
      </p:sp>
      <p:sp>
        <p:nvSpPr>
          <p:cNvPr id="3" name="SeitePlaz"/>
          <p:cNvSpPr>
            <a:spLocks noGrp="1"/>
          </p:cNvSpPr>
          <p:nvPr>
            <p:ph type="sldNum" sz="quarter" idx="10"/>
            <p:custDataLst>
              <p:tags r:id="rId1"/>
            </p:custDataLst>
          </p:nvPr>
        </p:nvSpPr>
        <p:spPr>
          <a:xfrm>
            <a:off x="6777039" y="4986338"/>
            <a:ext cx="720725" cy="114300"/>
          </a:xfrm>
        </p:spPr>
        <p:txBody>
          <a:bodyPr/>
          <a:lstStyle>
            <a:lvl1pPr>
              <a:defRPr/>
            </a:lvl1pPr>
          </a:lstStyle>
          <a:p>
            <a:fld id="{50095334-38D1-4F87-8303-C9D38BD4A4FF}" type="slidenum">
              <a:rPr lang="de-DE" altLang="en-US"/>
              <a:pPr/>
              <a:t>‹#›</a:t>
            </a:fld>
            <a:endParaRPr lang="de-DE" altLang="en-US"/>
          </a:p>
        </p:txBody>
      </p:sp>
      <p:sp>
        <p:nvSpPr>
          <p:cNvPr id="4" name="FussPlaz"/>
          <p:cNvSpPr>
            <a:spLocks noGrp="1"/>
          </p:cNvSpPr>
          <p:nvPr>
            <p:ph type="ftr" sz="quarter" idx="11"/>
            <p:custDataLst>
              <p:tags r:id="rId2"/>
            </p:custDataLst>
          </p:nvPr>
        </p:nvSpPr>
        <p:spPr/>
        <p:txBody>
          <a:bodyPr/>
          <a:lstStyle>
            <a:lvl1pPr>
              <a:defRPr dirty="0"/>
            </a:lvl1pPr>
          </a:lstStyle>
          <a:p>
            <a:pPr>
              <a:defRPr/>
            </a:pPr>
            <a:endParaRPr lang="de-DE"/>
          </a:p>
        </p:txBody>
      </p:sp>
      <p:sp>
        <p:nvSpPr>
          <p:cNvPr id="5" name="DatumPlaz"/>
          <p:cNvSpPr>
            <a:spLocks noGrp="1"/>
          </p:cNvSpPr>
          <p:nvPr>
            <p:ph type="dt" sz="half" idx="12"/>
            <p:custDataLst>
              <p:tags r:id="rId3"/>
            </p:custDataLst>
          </p:nvPr>
        </p:nvSpPr>
        <p:spPr/>
        <p:txBody>
          <a:bodyPr/>
          <a:lstStyle>
            <a:lvl1pPr>
              <a:defRPr dirty="0"/>
            </a:lvl1pPr>
          </a:lstStyle>
          <a:p>
            <a:pPr>
              <a:defRPr/>
            </a:pPr>
            <a:r>
              <a:rPr lang="en-US" dirty="0"/>
              <a:t>5/6/16</a:t>
            </a:r>
            <a:endParaRPr lang="de-DE"/>
          </a:p>
        </p:txBody>
      </p:sp>
    </p:spTree>
    <p:extLst>
      <p:ext uri="{BB962C8B-B14F-4D97-AF65-F5344CB8AC3E}">
        <p14:creationId xmlns:p14="http://schemas.microsoft.com/office/powerpoint/2010/main" val="2949842493"/>
      </p:ext>
    </p:extLst>
  </p:cSld>
  <p:clrMapOvr>
    <a:masterClrMapping/>
  </p:clrMapOvr>
  <p:hf sldNum="0" hdr="0" ftr="0"/>
</p:sldLayout>
</file>

<file path=ppt/slideLayouts/slideLayout269.xml><?xml version="1.0" encoding="utf-8"?>
<p:sldLayout xmlns:a="http://schemas.openxmlformats.org/drawingml/2006/main" xmlns:r="http://schemas.openxmlformats.org/officeDocument/2006/relationships" xmlns:p="http://schemas.openxmlformats.org/presentationml/2006/main" type="tx" preserve="1">
  <p:cSld name="Titel und Text (2)">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SeitePlaz"/>
          <p:cNvSpPr>
            <a:spLocks noGrp="1"/>
          </p:cNvSpPr>
          <p:nvPr>
            <p:ph type="sldNum" sz="quarter" idx="10"/>
            <p:custDataLst>
              <p:tags r:id="rId1"/>
            </p:custDataLst>
          </p:nvPr>
        </p:nvSpPr>
        <p:spPr>
          <a:xfrm>
            <a:off x="6818314" y="4986338"/>
            <a:ext cx="720725" cy="114300"/>
          </a:xfrm>
        </p:spPr>
        <p:txBody>
          <a:bodyPr/>
          <a:lstStyle>
            <a:lvl1pPr>
              <a:defRPr/>
            </a:lvl1pPr>
          </a:lstStyle>
          <a:p>
            <a:fld id="{786B03E6-EB07-48D5-B11D-07172E3279FC}"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dirty="0"/>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dirty="0"/>
            </a:lvl1pPr>
          </a:lstStyle>
          <a:p>
            <a:pPr>
              <a:defRPr/>
            </a:pPr>
            <a:r>
              <a:rPr lang="en-US" dirty="0"/>
              <a:t>5/6/16</a:t>
            </a:r>
            <a:endParaRPr lang="de-DE"/>
          </a:p>
        </p:txBody>
      </p:sp>
    </p:spTree>
    <p:extLst>
      <p:ext uri="{BB962C8B-B14F-4D97-AF65-F5344CB8AC3E}">
        <p14:creationId xmlns:p14="http://schemas.microsoft.com/office/powerpoint/2010/main" val="2761492541"/>
      </p:ext>
    </p:extLst>
  </p:cSld>
  <p:clrMapOvr>
    <a:masterClrMapping/>
  </p:clrMapOvr>
  <p:hf sldNum="0"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el und Text (2)">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SeitePlaz"/>
          <p:cNvSpPr>
            <a:spLocks noGrp="1"/>
          </p:cNvSpPr>
          <p:nvPr>
            <p:ph type="sldNum" sz="quarter" idx="10"/>
            <p:custDataLst>
              <p:tags r:id="rId1"/>
            </p:custDataLst>
          </p:nvPr>
        </p:nvSpPr>
        <p:spPr>
          <a:xfrm>
            <a:off x="6818313" y="4986338"/>
            <a:ext cx="720725" cy="114300"/>
          </a:xfrm>
        </p:spPr>
        <p:txBody>
          <a:bodyPr/>
          <a:lstStyle>
            <a:lvl1pPr>
              <a:defRPr/>
            </a:lvl1pPr>
          </a:lstStyle>
          <a:p>
            <a:fld id="{786B03E6-EB07-48D5-B11D-07172E3279FC}"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dirty="0"/>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dirty="0"/>
            </a:lvl1pPr>
          </a:lstStyle>
          <a:p>
            <a:pPr>
              <a:defRPr/>
            </a:pPr>
            <a:r>
              <a:rPr lang="en-US" dirty="0"/>
              <a:t>5/6/16</a:t>
            </a:r>
            <a:endParaRPr lang="de-DE"/>
          </a:p>
        </p:txBody>
      </p:sp>
    </p:spTree>
    <p:extLst>
      <p:ext uri="{BB962C8B-B14F-4D97-AF65-F5344CB8AC3E}">
        <p14:creationId xmlns:p14="http://schemas.microsoft.com/office/powerpoint/2010/main" val="1743069476"/>
      </p:ext>
    </p:extLst>
  </p:cSld>
  <p:clrMapOvr>
    <a:masterClrMapping/>
  </p:clrMapOvr>
  <p:hf sldNum="0" hdr="0" ftr="0"/>
</p:sldLayout>
</file>

<file path=ppt/slideLayouts/slideLayout270.xml><?xml version="1.0" encoding="utf-8"?>
<p:sldLayout xmlns:a="http://schemas.openxmlformats.org/drawingml/2006/main" xmlns:r="http://schemas.openxmlformats.org/officeDocument/2006/relationships" xmlns:p="http://schemas.openxmlformats.org/presentationml/2006/main" type="txAndObj" preserve="1">
  <p:cSld name="Titel, Text und Inhalt (1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1" y="1404000"/>
            <a:ext cx="3528392"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3995937" y="1404000"/>
            <a:ext cx="3528392" cy="3456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a:xfrm>
            <a:off x="6810376" y="4986338"/>
            <a:ext cx="720725" cy="114300"/>
          </a:xfrm>
        </p:spPr>
        <p:txBody>
          <a:bodyPr/>
          <a:lstStyle>
            <a:lvl1pPr>
              <a:defRPr/>
            </a:lvl1pPr>
          </a:lstStyle>
          <a:p>
            <a:fld id="{E9B25E1A-B5B9-436F-8DB2-ACC00928851A}"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dirty="0"/>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dirty="0"/>
            </a:lvl1pPr>
          </a:lstStyle>
          <a:p>
            <a:pPr>
              <a:defRPr/>
            </a:pPr>
            <a:r>
              <a:rPr lang="en-US" dirty="0"/>
              <a:t>5/6/16</a:t>
            </a:r>
            <a:endParaRPr lang="de-DE"/>
          </a:p>
        </p:txBody>
      </p:sp>
    </p:spTree>
    <p:extLst>
      <p:ext uri="{BB962C8B-B14F-4D97-AF65-F5344CB8AC3E}">
        <p14:creationId xmlns:p14="http://schemas.microsoft.com/office/powerpoint/2010/main" val="1254438944"/>
      </p:ext>
    </p:extLst>
  </p:cSld>
  <p:clrMapOvr>
    <a:masterClrMapping/>
  </p:clrMapOvr>
  <p:hf sldNum="0" hdr="0" ftr="0"/>
</p:sldLayout>
</file>

<file path=ppt/slideLayouts/slideLayout271.xml><?xml version="1.0" encoding="utf-8"?>
<p:sldLayout xmlns:a="http://schemas.openxmlformats.org/drawingml/2006/main" xmlns:r="http://schemas.openxmlformats.org/officeDocument/2006/relationships" xmlns:p="http://schemas.openxmlformats.org/presentationml/2006/main" type="objAndTx" preserve="1">
  <p:cSld name="Titel, Inhalt und Text (14)">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2001" y="1404000"/>
            <a:ext cx="3524772"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z"/>
          <p:cNvSpPr>
            <a:spLocks noGrp="1"/>
          </p:cNvSpPr>
          <p:nvPr>
            <p:ph type="body" sz="half" idx="2"/>
          </p:nvPr>
        </p:nvSpPr>
        <p:spPr>
          <a:xfrm>
            <a:off x="3995936" y="1404000"/>
            <a:ext cx="3524772" cy="3456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a:xfrm>
            <a:off x="6810376" y="4986338"/>
            <a:ext cx="720725" cy="114300"/>
          </a:xfrm>
        </p:spPr>
        <p:txBody>
          <a:bodyPr/>
          <a:lstStyle>
            <a:lvl1pPr>
              <a:defRPr/>
            </a:lvl1pPr>
          </a:lstStyle>
          <a:p>
            <a:fld id="{68523C61-99FF-437D-859A-78EF51F97643}"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dirty="0"/>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dirty="0"/>
            </a:lvl1pPr>
          </a:lstStyle>
          <a:p>
            <a:pPr>
              <a:defRPr/>
            </a:pPr>
            <a:r>
              <a:rPr lang="en-US" dirty="0"/>
              <a:t>5/6/16</a:t>
            </a:r>
            <a:endParaRPr lang="de-DE"/>
          </a:p>
        </p:txBody>
      </p:sp>
    </p:spTree>
    <p:extLst>
      <p:ext uri="{BB962C8B-B14F-4D97-AF65-F5344CB8AC3E}">
        <p14:creationId xmlns:p14="http://schemas.microsoft.com/office/powerpoint/2010/main" val="1364106814"/>
      </p:ext>
    </p:extLst>
  </p:cSld>
  <p:clrMapOvr>
    <a:masterClrMapping/>
  </p:clrMapOvr>
  <p:hf sldNum="0" hdr="0" ftr="0"/>
</p:sldLayout>
</file>

<file path=ppt/slideLayouts/slideLayout272.xml><?xml version="1.0" encoding="utf-8"?>
<p:sldLayout xmlns:a="http://schemas.openxmlformats.org/drawingml/2006/main" xmlns:r="http://schemas.openxmlformats.org/officeDocument/2006/relationships" xmlns:p="http://schemas.openxmlformats.org/presentationml/2006/main" type="txOverObj" preserve="1">
  <p:cSld name="Titel und Text über Inhalt (20)">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7362328" cy="1815822"/>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162000" y="3795887"/>
            <a:ext cx="7362328" cy="1164322"/>
          </a:xfrm>
        </p:spPr>
        <p:txBody>
          <a:bodyPr/>
          <a:lstStyle>
            <a:lvl1pPr marL="0" indent="0">
              <a:buNone/>
              <a:defRPr sz="1200" b="1">
                <a:solidFill>
                  <a:srgbClr val="717171"/>
                </a:solidFill>
              </a:defRPr>
            </a:lvl1pPr>
            <a:lvl2pPr marL="457189" indent="0">
              <a:buNone/>
              <a:defRPr sz="1200">
                <a:solidFill>
                  <a:srgbClr val="717171"/>
                </a:solidFill>
              </a:defRPr>
            </a:lvl2pPr>
            <a:lvl3pPr marL="914378" indent="0">
              <a:buNone/>
              <a:defRPr sz="1200">
                <a:solidFill>
                  <a:srgbClr val="717171"/>
                </a:solidFill>
              </a:defRPr>
            </a:lvl3pPr>
            <a:lvl4pPr marL="1371566" indent="0">
              <a:buNone/>
              <a:defRPr sz="1200">
                <a:solidFill>
                  <a:srgbClr val="717171"/>
                </a:solidFill>
              </a:defRPr>
            </a:lvl4pPr>
            <a:lvl5pPr marL="1828754" indent="0">
              <a:buNone/>
              <a:defRPr>
                <a:solidFill>
                  <a:srgbClr val="71717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eitePlaz"/>
          <p:cNvSpPr>
            <a:spLocks noGrp="1"/>
          </p:cNvSpPr>
          <p:nvPr>
            <p:ph type="sldNum" sz="quarter" idx="10"/>
            <p:custDataLst>
              <p:tags r:id="rId1"/>
            </p:custDataLst>
          </p:nvPr>
        </p:nvSpPr>
        <p:spPr/>
        <p:txBody>
          <a:bodyPr/>
          <a:lstStyle>
            <a:lvl1pPr>
              <a:defRPr/>
            </a:lvl1pPr>
          </a:lstStyle>
          <a:p>
            <a:fld id="{263499B1-15BB-436D-8347-C2CA52C26E34}"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546989987"/>
      </p:ext>
    </p:extLst>
  </p:cSld>
  <p:clrMapOvr>
    <a:masterClrMapping/>
  </p:clrMapOvr>
  <p:hf sldNum="0" hdr="0" ftr="0"/>
</p:sldLayout>
</file>

<file path=ppt/slideLayouts/slideLayout273.xml><?xml version="1.0" encoding="utf-8"?>
<p:sldLayout xmlns:a="http://schemas.openxmlformats.org/drawingml/2006/main" xmlns:r="http://schemas.openxmlformats.org/officeDocument/2006/relationships" xmlns:p="http://schemas.openxmlformats.org/presentationml/2006/main" type="objOverTx" preserve="1">
  <p:cSld name="Titel und Inhalt über Text (19)">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2000" y="1404001"/>
            <a:ext cx="7362328"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z"/>
          <p:cNvSpPr>
            <a:spLocks noGrp="1"/>
          </p:cNvSpPr>
          <p:nvPr>
            <p:ph type="body" sz="half" idx="2"/>
          </p:nvPr>
        </p:nvSpPr>
        <p:spPr>
          <a:xfrm>
            <a:off x="162000" y="4011911"/>
            <a:ext cx="7362328" cy="848089"/>
          </a:xfrm>
        </p:spPr>
        <p:txBody>
          <a:bodyPr/>
          <a:lstStyle>
            <a:lvl1pPr marL="0" indent="0">
              <a:buNone/>
              <a:defRPr sz="1200" b="1">
                <a:solidFill>
                  <a:srgbClr val="939598"/>
                </a:solidFill>
              </a:defRPr>
            </a:lvl1pPr>
            <a:lvl2pPr marL="0" indent="0">
              <a:spcAft>
                <a:spcPts val="720"/>
              </a:spcAft>
              <a:buClr>
                <a:schemeClr val="bg2">
                  <a:lumMod val="75000"/>
                </a:schemeClr>
              </a:buClr>
              <a:buFont typeface="Lucida Grande"/>
              <a:buNone/>
              <a:defRPr sz="1200">
                <a:solidFill>
                  <a:srgbClr val="939598"/>
                </a:solidFill>
              </a:defRPr>
            </a:lvl2pPr>
            <a:lvl3pPr marL="171446" indent="-171446">
              <a:spcAft>
                <a:spcPts val="720"/>
              </a:spcAft>
              <a:buClr>
                <a:schemeClr val="bg2">
                  <a:lumMod val="75000"/>
                </a:schemeClr>
              </a:buClr>
              <a:buFont typeface="Arial"/>
              <a:buChar char="•"/>
              <a:defRPr sz="1200">
                <a:solidFill>
                  <a:srgbClr val="939598"/>
                </a:solidFill>
              </a:defRPr>
            </a:lvl3pPr>
            <a:lvl4pPr>
              <a:defRPr>
                <a:solidFill>
                  <a:srgbClr val="717171"/>
                </a:solidFill>
              </a:defRPr>
            </a:lvl4pPr>
          </a:lstStyle>
          <a:p>
            <a:pPr lvl="0"/>
            <a:r>
              <a:rPr lang="en-US" dirty="0"/>
              <a:t>Click to edit Master text styles</a:t>
            </a:r>
          </a:p>
          <a:p>
            <a:pPr lvl="1"/>
            <a:r>
              <a:rPr lang="en-US" dirty="0"/>
              <a:t>First level</a:t>
            </a:r>
          </a:p>
          <a:p>
            <a:pPr lvl="2"/>
            <a:r>
              <a:rPr lang="en-US" dirty="0"/>
              <a:t>Third level</a:t>
            </a:r>
          </a:p>
        </p:txBody>
      </p:sp>
      <p:sp>
        <p:nvSpPr>
          <p:cNvPr id="5" name="SeitePlaz"/>
          <p:cNvSpPr>
            <a:spLocks noGrp="1"/>
          </p:cNvSpPr>
          <p:nvPr>
            <p:ph type="sldNum" sz="quarter" idx="10"/>
            <p:custDataLst>
              <p:tags r:id="rId1"/>
            </p:custDataLst>
          </p:nvPr>
        </p:nvSpPr>
        <p:spPr/>
        <p:txBody>
          <a:bodyPr/>
          <a:lstStyle>
            <a:lvl1pPr>
              <a:defRPr/>
            </a:lvl1pPr>
          </a:lstStyle>
          <a:p>
            <a:fld id="{7CFB8023-F3F3-4D2E-8B98-888EABB0B168}"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034587942"/>
      </p:ext>
    </p:extLst>
  </p:cSld>
  <p:clrMapOvr>
    <a:masterClrMapping/>
  </p:clrMapOvr>
  <p:hf sldNum="0" hdr="0" ftr="0"/>
</p:sldLayout>
</file>

<file path=ppt/slideLayouts/slideLayout274.xml><?xml version="1.0" encoding="utf-8"?>
<p:sldLayout xmlns:a="http://schemas.openxmlformats.org/drawingml/2006/main" xmlns:r="http://schemas.openxmlformats.org/officeDocument/2006/relationships" xmlns:p="http://schemas.openxmlformats.org/presentationml/2006/main" type="twoColTx" preserve="1">
  <p:cSld name="Titel und zweispaltiger Text (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1" y="1404000"/>
            <a:ext cx="3528392" cy="3456000"/>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z"/>
          <p:cNvSpPr>
            <a:spLocks noGrp="1"/>
          </p:cNvSpPr>
          <p:nvPr>
            <p:ph type="body" sz="half" idx="2"/>
          </p:nvPr>
        </p:nvSpPr>
        <p:spPr>
          <a:xfrm>
            <a:off x="3995937" y="1404000"/>
            <a:ext cx="3528392" cy="3456000"/>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p:txBody>
          <a:bodyPr/>
          <a:lstStyle>
            <a:lvl1pPr>
              <a:defRPr/>
            </a:lvl1pPr>
          </a:lstStyle>
          <a:p>
            <a:fld id="{A7B2DC1C-4CE4-4CF0-B134-8D90B0522CA0}"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855978028"/>
      </p:ext>
    </p:extLst>
  </p:cSld>
  <p:clrMapOvr>
    <a:masterClrMapping/>
  </p:clrMapOvr>
  <p:hf sldNum="0" hdr="0" ftr="0"/>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OverTx" preserve="1">
  <p:cSld name="Titel, zwei Inhalte über Text (2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sz="quarter" idx="1"/>
          </p:nvPr>
        </p:nvSpPr>
        <p:spPr>
          <a:xfrm>
            <a:off x="162001" y="1404001"/>
            <a:ext cx="3524772"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quarter" idx="2"/>
          </p:nvPr>
        </p:nvSpPr>
        <p:spPr>
          <a:xfrm>
            <a:off x="3995936" y="1404001"/>
            <a:ext cx="3524772"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z"/>
          <p:cNvSpPr>
            <a:spLocks noGrp="1"/>
          </p:cNvSpPr>
          <p:nvPr>
            <p:ph type="body" sz="half" idx="3"/>
          </p:nvPr>
        </p:nvSpPr>
        <p:spPr>
          <a:xfrm>
            <a:off x="162000" y="3651871"/>
            <a:ext cx="8820000" cy="1208129"/>
          </a:xfrm>
        </p:spPr>
        <p:txBody>
          <a:bodyPr/>
          <a:lstStyle>
            <a:lvl1pPr marL="0" indent="0">
              <a:buFont typeface="Arial"/>
              <a:buNone/>
              <a:defRPr>
                <a:solidFill>
                  <a:srgbClr val="717171"/>
                </a:solidFill>
              </a:defRPr>
            </a:lvl1pPr>
            <a:lvl2pPr marL="742931" indent="-285743">
              <a:buClr>
                <a:schemeClr val="bg2">
                  <a:lumMod val="75000"/>
                </a:schemeClr>
              </a:buClr>
              <a:buFont typeface="Lucida Grande"/>
              <a:buChar char="-"/>
              <a:defRPr>
                <a:solidFill>
                  <a:srgbClr val="717171"/>
                </a:solidFill>
              </a:defRPr>
            </a:lvl2pPr>
            <a:lvl3pPr marL="1200120" indent="-285743">
              <a:buClr>
                <a:schemeClr val="bg2">
                  <a:lumMod val="75000"/>
                </a:schemeClr>
              </a:buClr>
              <a:buFont typeface="Lucida Grande"/>
              <a:buChar char="-"/>
              <a:defRPr>
                <a:solidFill>
                  <a:srgbClr val="717171"/>
                </a:solidFill>
              </a:defRPr>
            </a:lvl3pPr>
            <a:lvl4pPr marL="1657309" indent="-285743">
              <a:buClr>
                <a:schemeClr val="bg2">
                  <a:lumMod val="75000"/>
                </a:schemeClr>
              </a:buClr>
              <a:buFont typeface="Lucida Grande"/>
              <a:buChar char="-"/>
              <a:defRPr>
                <a:solidFill>
                  <a:srgbClr val="717171"/>
                </a:solidFill>
              </a:defRPr>
            </a:lvl4pPr>
            <a:lvl5pPr marL="2114498" indent="-285743">
              <a:buClr>
                <a:schemeClr val="bg2">
                  <a:lumMod val="75000"/>
                </a:schemeClr>
              </a:buClr>
              <a:buFont typeface="Lucida Grande"/>
              <a:buChar char="-"/>
              <a:defRPr>
                <a:solidFill>
                  <a:srgbClr val="717171"/>
                </a:solidFill>
              </a:defRPr>
            </a:lvl5pPr>
          </a:lstStyle>
          <a:p>
            <a:pPr lvl="0"/>
            <a:r>
              <a:rPr lang="en-US"/>
              <a:t>Click to edit Master text styles</a:t>
            </a:r>
          </a:p>
          <a:p>
            <a:pPr lvl="1"/>
            <a:r>
              <a:rPr lang="en-US"/>
              <a:t>Second level</a:t>
            </a:r>
          </a:p>
          <a:p>
            <a:pPr lvl="2"/>
            <a:r>
              <a:rPr lang="en-US"/>
              <a:t>Third level</a:t>
            </a:r>
          </a:p>
        </p:txBody>
      </p:sp>
      <p:sp>
        <p:nvSpPr>
          <p:cNvPr id="6" name="SeitePlaz"/>
          <p:cNvSpPr>
            <a:spLocks noGrp="1"/>
          </p:cNvSpPr>
          <p:nvPr>
            <p:ph type="sldNum" sz="quarter" idx="10"/>
            <p:custDataLst>
              <p:tags r:id="rId1"/>
            </p:custDataLst>
          </p:nvPr>
        </p:nvSpPr>
        <p:spPr/>
        <p:txBody>
          <a:bodyPr/>
          <a:lstStyle>
            <a:lvl1pPr>
              <a:defRPr/>
            </a:lvl1pPr>
          </a:lstStyle>
          <a:p>
            <a:fld id="{B4503781-56F8-4B42-A9C3-CD987A478A74}"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4089006258"/>
      </p:ext>
    </p:extLst>
  </p:cSld>
  <p:clrMapOvr>
    <a:masterClrMapping/>
  </p:clrMapOvr>
  <p:hf sldNum="0" hdr="0" ftr="0"/>
</p:sldLayout>
</file>

<file path=ppt/slideLayouts/slideLayout276.xml><?xml version="1.0" encoding="utf-8"?>
<p:sldLayout xmlns:a="http://schemas.openxmlformats.org/drawingml/2006/main" xmlns:r="http://schemas.openxmlformats.org/officeDocument/2006/relationships" xmlns:p="http://schemas.openxmlformats.org/presentationml/2006/main" type="txAndMedia" preserve="1">
  <p:cSld name="Titel, Text und Medienclip (17)">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1"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Medienplatzhalter 3"/>
          <p:cNvSpPr>
            <a:spLocks noGrp="1"/>
          </p:cNvSpPr>
          <p:nvPr>
            <p:ph type="media" sz="half" idx="2"/>
          </p:nvPr>
        </p:nvSpPr>
        <p:spPr>
          <a:xfrm>
            <a:off x="4647629" y="1404000"/>
            <a:ext cx="4334371" cy="3456000"/>
          </a:xfrm>
        </p:spPr>
        <p:txBody>
          <a:bodyPr rtlCol="0">
            <a:normAutofit/>
          </a:bodyPr>
          <a:lstStyle/>
          <a:p>
            <a:pPr lvl="0"/>
            <a:endParaRPr lang="de-DE" noProof="0" dirty="0"/>
          </a:p>
        </p:txBody>
      </p:sp>
      <p:sp>
        <p:nvSpPr>
          <p:cNvPr id="5" name="SeitePlaz"/>
          <p:cNvSpPr>
            <a:spLocks noGrp="1"/>
          </p:cNvSpPr>
          <p:nvPr>
            <p:ph type="sldNum" sz="quarter" idx="10"/>
            <p:custDataLst>
              <p:tags r:id="rId1"/>
            </p:custDataLst>
          </p:nvPr>
        </p:nvSpPr>
        <p:spPr/>
        <p:txBody>
          <a:bodyPr/>
          <a:lstStyle>
            <a:lvl1pPr>
              <a:defRPr/>
            </a:lvl1pPr>
          </a:lstStyle>
          <a:p>
            <a:fld id="{412DA0E4-6D6E-4936-AE0F-AD02A6D3F779}"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018297560"/>
      </p:ext>
    </p:extLst>
  </p:cSld>
  <p:clrMapOvr>
    <a:masterClrMapping/>
  </p:clrMapOvr>
  <p:hf sldNum="0" hdr="0" ftr="0"/>
</p:sldLayout>
</file>

<file path=ppt/slideLayouts/slideLayout277.xml><?xml version="1.0" encoding="utf-8"?>
<p:sldLayout xmlns:a="http://schemas.openxmlformats.org/drawingml/2006/main" xmlns:r="http://schemas.openxmlformats.org/officeDocument/2006/relationships" xmlns:p="http://schemas.openxmlformats.org/presentationml/2006/main" type="mediaAndTx" preserve="1">
  <p:cSld name="Titel, Medienclip und Text (18)">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Medienplatzhalter 2"/>
          <p:cNvSpPr>
            <a:spLocks noGrp="1"/>
          </p:cNvSpPr>
          <p:nvPr>
            <p:ph type="media" sz="half" idx="1"/>
          </p:nvPr>
        </p:nvSpPr>
        <p:spPr>
          <a:xfrm>
            <a:off x="162001" y="1404000"/>
            <a:ext cx="4334371" cy="3456000"/>
          </a:xfrm>
        </p:spPr>
        <p:txBody>
          <a:bodyPr rtlCol="0">
            <a:normAutofit/>
          </a:bodyPr>
          <a:lstStyle/>
          <a:p>
            <a:pPr lvl="0"/>
            <a:endParaRPr lang="de-DE" noProof="0" dirty="0"/>
          </a:p>
        </p:txBody>
      </p:sp>
      <p:sp>
        <p:nvSpPr>
          <p:cNvPr id="4" name="TextPlaz"/>
          <p:cNvSpPr>
            <a:spLocks noGrp="1"/>
          </p:cNvSpPr>
          <p:nvPr>
            <p:ph type="body" sz="half" idx="2"/>
          </p:nvPr>
        </p:nvSpPr>
        <p:spPr>
          <a:xfrm>
            <a:off x="4647629"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45AF04A8-182F-49CB-9A4A-3DD663805AA0}"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991133896"/>
      </p:ext>
    </p:extLst>
  </p:cSld>
  <p:clrMapOvr>
    <a:masterClrMapping/>
  </p:clrMapOvr>
  <p:hf sldNum="0" hdr="0" ftr="0"/>
</p:sldLayout>
</file>

<file path=ppt/slideLayouts/slideLayout278.xml><?xml version="1.0" encoding="utf-8"?>
<p:sldLayout xmlns:a="http://schemas.openxmlformats.org/drawingml/2006/main" xmlns:r="http://schemas.openxmlformats.org/officeDocument/2006/relationships" xmlns:p="http://schemas.openxmlformats.org/presentationml/2006/main" type="txAndClipArt" preserve="1">
  <p:cSld name="Titel, Text und ClipArt (9)">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1"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ClipArt-Platzhalter 3"/>
          <p:cNvSpPr>
            <a:spLocks noGrp="1"/>
          </p:cNvSpPr>
          <p:nvPr>
            <p:ph type="clipArt" sz="half" idx="2"/>
          </p:nvPr>
        </p:nvSpPr>
        <p:spPr>
          <a:xfrm>
            <a:off x="4647629" y="1404000"/>
            <a:ext cx="4334371" cy="3456000"/>
          </a:xfrm>
        </p:spPr>
        <p:txBody>
          <a:bodyPr rtlCol="0">
            <a:normAutofit/>
          </a:bodyPr>
          <a:lstStyle/>
          <a:p>
            <a:pPr lvl="0"/>
            <a:endParaRPr lang="de-DE" noProof="0" dirty="0"/>
          </a:p>
        </p:txBody>
      </p:sp>
      <p:sp>
        <p:nvSpPr>
          <p:cNvPr id="5" name="SeitePlaz"/>
          <p:cNvSpPr>
            <a:spLocks noGrp="1"/>
          </p:cNvSpPr>
          <p:nvPr>
            <p:ph type="sldNum" sz="quarter" idx="10"/>
            <p:custDataLst>
              <p:tags r:id="rId1"/>
            </p:custDataLst>
          </p:nvPr>
        </p:nvSpPr>
        <p:spPr/>
        <p:txBody>
          <a:bodyPr/>
          <a:lstStyle>
            <a:lvl1pPr>
              <a:defRPr/>
            </a:lvl1pPr>
          </a:lstStyle>
          <a:p>
            <a:fld id="{71C4CBBA-90DA-4043-9B88-D85A98371E5B}"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4039878726"/>
      </p:ext>
    </p:extLst>
  </p:cSld>
  <p:clrMapOvr>
    <a:masterClrMapping/>
  </p:clrMapOvr>
  <p:hf sldNum="0" hdr="0" ftr="0"/>
</p:sldLayout>
</file>

<file path=ppt/slideLayouts/slideLayout279.xml><?xml version="1.0" encoding="utf-8"?>
<p:sldLayout xmlns:a="http://schemas.openxmlformats.org/drawingml/2006/main" xmlns:r="http://schemas.openxmlformats.org/officeDocument/2006/relationships" xmlns:p="http://schemas.openxmlformats.org/presentationml/2006/main" type="clipArtAndTx" preserve="1">
  <p:cSld name="Titel, ClipArt und Text (10)">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ClipArt-Platzhalter 2"/>
          <p:cNvSpPr>
            <a:spLocks noGrp="1"/>
          </p:cNvSpPr>
          <p:nvPr>
            <p:ph type="clipArt" sz="half" idx="1"/>
          </p:nvPr>
        </p:nvSpPr>
        <p:spPr>
          <a:xfrm>
            <a:off x="162001" y="1404000"/>
            <a:ext cx="4334371" cy="3456000"/>
          </a:xfrm>
        </p:spPr>
        <p:txBody>
          <a:bodyPr rtlCol="0">
            <a:normAutofit/>
          </a:bodyPr>
          <a:lstStyle/>
          <a:p>
            <a:pPr lvl="0"/>
            <a:endParaRPr lang="de-DE" noProof="0" dirty="0"/>
          </a:p>
        </p:txBody>
      </p:sp>
      <p:sp>
        <p:nvSpPr>
          <p:cNvPr id="4" name="TextPlaz"/>
          <p:cNvSpPr>
            <a:spLocks noGrp="1"/>
          </p:cNvSpPr>
          <p:nvPr>
            <p:ph type="body" sz="half" idx="2"/>
          </p:nvPr>
        </p:nvSpPr>
        <p:spPr>
          <a:xfrm>
            <a:off x="4647629"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C60B237D-E543-46C5-A913-3556D749E0CB}"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954091787"/>
      </p:ext>
    </p:extLst>
  </p:cSld>
  <p:clrMapOvr>
    <a:masterClrMapping/>
  </p:clrMapOvr>
  <p:hf sldNum="0"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el, Text und Inhalt (1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1" y="1404000"/>
            <a:ext cx="3528392"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3995936" y="1404000"/>
            <a:ext cx="3528392" cy="3456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a:xfrm>
            <a:off x="6810375" y="4986338"/>
            <a:ext cx="720725" cy="114300"/>
          </a:xfrm>
        </p:spPr>
        <p:txBody>
          <a:bodyPr/>
          <a:lstStyle>
            <a:lvl1pPr>
              <a:defRPr/>
            </a:lvl1pPr>
          </a:lstStyle>
          <a:p>
            <a:fld id="{E9B25E1A-B5B9-436F-8DB2-ACC00928851A}"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dirty="0"/>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dirty="0"/>
            </a:lvl1pPr>
          </a:lstStyle>
          <a:p>
            <a:pPr>
              <a:defRPr/>
            </a:pPr>
            <a:r>
              <a:rPr lang="en-US" dirty="0"/>
              <a:t>5/6/16</a:t>
            </a:r>
            <a:endParaRPr lang="de-DE"/>
          </a:p>
        </p:txBody>
      </p:sp>
    </p:spTree>
    <p:extLst>
      <p:ext uri="{BB962C8B-B14F-4D97-AF65-F5344CB8AC3E}">
        <p14:creationId xmlns:p14="http://schemas.microsoft.com/office/powerpoint/2010/main" val="3281056226"/>
      </p:ext>
    </p:extLst>
  </p:cSld>
  <p:clrMapOvr>
    <a:masterClrMapping/>
  </p:clrMapOvr>
  <p:hf sldNum="0" hdr="0" ftr="0"/>
</p:sldLayout>
</file>

<file path=ppt/slideLayouts/slideLayout280.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21)">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1"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7629" y="1404001"/>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7629" y="3207629"/>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SeitePlaz"/>
          <p:cNvSpPr>
            <a:spLocks noGrp="1"/>
          </p:cNvSpPr>
          <p:nvPr>
            <p:ph type="sldNum" sz="quarter" idx="10"/>
            <p:custDataLst>
              <p:tags r:id="rId1"/>
            </p:custDataLst>
          </p:nvPr>
        </p:nvSpPr>
        <p:spPr/>
        <p:txBody>
          <a:bodyPr/>
          <a:lstStyle>
            <a:lvl1pPr>
              <a:defRPr/>
            </a:lvl1pPr>
          </a:lstStyle>
          <a:p>
            <a:fld id="{6B77180C-3230-4527-93B6-819277319AFA}"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956161895"/>
      </p:ext>
    </p:extLst>
  </p:cSld>
  <p:clrMapOvr>
    <a:masterClrMapping/>
  </p:clrMapOvr>
  <p:hf sldNum="0" hdr="0" ftr="0"/>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AndTx" preserve="1">
  <p:cSld name="Titel, zwei Inhalte und Text (22)">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quarter" idx="1"/>
          </p:nvPr>
        </p:nvSpPr>
        <p:spPr>
          <a:xfrm>
            <a:off x="162001" y="1404001"/>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162001" y="3207629"/>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z"/>
          <p:cNvSpPr>
            <a:spLocks noGrp="1"/>
          </p:cNvSpPr>
          <p:nvPr>
            <p:ph type="body" sz="half" idx="3"/>
          </p:nvPr>
        </p:nvSpPr>
        <p:spPr>
          <a:xfrm>
            <a:off x="4647629"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SeitePlaz"/>
          <p:cNvSpPr>
            <a:spLocks noGrp="1"/>
          </p:cNvSpPr>
          <p:nvPr>
            <p:ph type="sldNum" sz="quarter" idx="10"/>
            <p:custDataLst>
              <p:tags r:id="rId1"/>
            </p:custDataLst>
          </p:nvPr>
        </p:nvSpPr>
        <p:spPr/>
        <p:txBody>
          <a:bodyPr/>
          <a:lstStyle>
            <a:lvl1pPr>
              <a:defRPr/>
            </a:lvl1pPr>
          </a:lstStyle>
          <a:p>
            <a:fld id="{1320AA90-1134-4605-A57B-A8724745FB0C}"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087074210"/>
      </p:ext>
    </p:extLst>
  </p:cSld>
  <p:clrMapOvr>
    <a:masterClrMapping/>
  </p:clrMapOvr>
  <p:hf sldNum="0" hdr="0" ftr="0"/>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Leer (12)">
    <p:spTree>
      <p:nvGrpSpPr>
        <p:cNvPr id="1" name=""/>
        <p:cNvGrpSpPr/>
        <p:nvPr/>
      </p:nvGrpSpPr>
      <p:grpSpPr>
        <a:xfrm>
          <a:off x="0" y="0"/>
          <a:ext cx="0" cy="0"/>
          <a:chOff x="0" y="0"/>
          <a:chExt cx="0" cy="0"/>
        </a:xfrm>
      </p:grpSpPr>
      <p:sp>
        <p:nvSpPr>
          <p:cNvPr id="2" name="SeitePlaz"/>
          <p:cNvSpPr>
            <a:spLocks noGrp="1"/>
          </p:cNvSpPr>
          <p:nvPr>
            <p:ph type="sldNum" sz="quarter" idx="10"/>
            <p:custDataLst>
              <p:tags r:id="rId1"/>
            </p:custDataLst>
          </p:nvPr>
        </p:nvSpPr>
        <p:spPr/>
        <p:txBody>
          <a:bodyPr/>
          <a:lstStyle>
            <a:lvl1pPr>
              <a:defRPr/>
            </a:lvl1pPr>
          </a:lstStyle>
          <a:p>
            <a:fld id="{6C5C66B0-5277-4FF7-B483-F82938922B64}" type="slidenum">
              <a:rPr lang="de-DE" altLang="en-US"/>
              <a:pPr/>
              <a:t>‹#›</a:t>
            </a:fld>
            <a:endParaRPr lang="de-DE" altLang="en-US"/>
          </a:p>
        </p:txBody>
      </p:sp>
      <p:sp>
        <p:nvSpPr>
          <p:cNvPr id="3"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4"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17363216"/>
      </p:ext>
    </p:extLst>
  </p:cSld>
  <p:clrMapOvr>
    <a:masterClrMapping/>
  </p:clrMapOvr>
  <p:hf sldNum="0" hdr="0" ftr="0"/>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el und Inhalt (16)">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SeitePlaz"/>
          <p:cNvSpPr>
            <a:spLocks noGrp="1"/>
          </p:cNvSpPr>
          <p:nvPr>
            <p:ph type="sldNum" sz="quarter" idx="10"/>
            <p:custDataLst>
              <p:tags r:id="rId1"/>
            </p:custDataLst>
          </p:nvPr>
        </p:nvSpPr>
        <p:spPr/>
        <p:txBody>
          <a:bodyPr/>
          <a:lstStyle>
            <a:lvl1pPr>
              <a:defRPr/>
            </a:lvl1pPr>
          </a:lstStyle>
          <a:p>
            <a:fld id="{36EE4B39-17CF-4165-BA9B-EF131221D28D}"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4179254645"/>
      </p:ext>
    </p:extLst>
  </p:cSld>
  <p:clrMapOvr>
    <a:masterClrMapping/>
  </p:clrMapOvr>
  <p:hf sldNum="0" hdr="0" ftr="0"/>
</p:sldLayout>
</file>

<file path=ppt/slideLayouts/slideLayout284.xml><?xml version="1.0" encoding="utf-8"?>
<p:sldLayout xmlns:a="http://schemas.openxmlformats.org/drawingml/2006/main" xmlns:r="http://schemas.openxmlformats.org/officeDocument/2006/relationships" xmlns:p="http://schemas.openxmlformats.org/presentationml/2006/main" type="fourObj" preserve="1">
  <p:cSld name="Titel und vier Inhalte (24)">
    <p:spTree>
      <p:nvGrpSpPr>
        <p:cNvPr id="1" name=""/>
        <p:cNvGrpSpPr/>
        <p:nvPr/>
      </p:nvGrpSpPr>
      <p:grpSpPr>
        <a:xfrm>
          <a:off x="0" y="0"/>
          <a:ext cx="0" cy="0"/>
          <a:chOff x="0" y="0"/>
          <a:chExt cx="0" cy="0"/>
        </a:xfrm>
      </p:grpSpPr>
      <p:sp>
        <p:nvSpPr>
          <p:cNvPr id="2" name="TitelPlaz"/>
          <p:cNvSpPr>
            <a:spLocks noGrp="1"/>
          </p:cNvSpPr>
          <p:nvPr>
            <p:ph type="title" sz="quarter"/>
          </p:nvPr>
        </p:nvSpPr>
        <p:spPr/>
        <p:txBody>
          <a:bodyPr/>
          <a:lstStyle/>
          <a:p>
            <a:r>
              <a:rPr lang="de-DE"/>
              <a:t>Titelmasterformat durch Klicken bearbeiten</a:t>
            </a:r>
          </a:p>
        </p:txBody>
      </p:sp>
      <p:sp>
        <p:nvSpPr>
          <p:cNvPr id="3" name="Inhaltsplatzhalter 2"/>
          <p:cNvSpPr>
            <a:spLocks noGrp="1"/>
          </p:cNvSpPr>
          <p:nvPr>
            <p:ph sz="quarter" idx="1"/>
          </p:nvPr>
        </p:nvSpPr>
        <p:spPr>
          <a:xfrm>
            <a:off x="162001" y="1404001"/>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162001" y="3207629"/>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7629" y="1404001"/>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647629" y="3207629"/>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SeitePlaz"/>
          <p:cNvSpPr>
            <a:spLocks noGrp="1"/>
          </p:cNvSpPr>
          <p:nvPr>
            <p:ph type="sldNum" sz="quarter" idx="10"/>
            <p:custDataLst>
              <p:tags r:id="rId1"/>
            </p:custDataLst>
          </p:nvPr>
        </p:nvSpPr>
        <p:spPr/>
        <p:txBody>
          <a:bodyPr/>
          <a:lstStyle>
            <a:lvl1pPr>
              <a:defRPr/>
            </a:lvl1pPr>
          </a:lstStyle>
          <a:p>
            <a:fld id="{6E6F1B30-2B83-4529-82D4-F1C93878C4E3}" type="slidenum">
              <a:rPr lang="de-DE" altLang="en-US"/>
              <a:pPr/>
              <a:t>‹#›</a:t>
            </a:fld>
            <a:endParaRPr lang="de-DE" altLang="en-US"/>
          </a:p>
        </p:txBody>
      </p:sp>
      <p:sp>
        <p:nvSpPr>
          <p:cNvPr id="8"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9"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88177960"/>
      </p:ext>
    </p:extLst>
  </p:cSld>
  <p:clrMapOvr>
    <a:masterClrMapping/>
  </p:clrMapOvr>
  <p:hf sldNum="0" hdr="0" ftr="0"/>
</p:sldLayout>
</file>

<file path=ppt/slideLayouts/slideLayout285.xml><?xml version="1.0" encoding="utf-8"?>
<p:sldLayout xmlns:a="http://schemas.openxmlformats.org/drawingml/2006/main" xmlns:r="http://schemas.openxmlformats.org/officeDocument/2006/relationships" xmlns:p="http://schemas.openxmlformats.org/presentationml/2006/main" type="objOnly" preserve="1">
  <p:cSld name="Inhalt (15)">
    <p:spTree>
      <p:nvGrpSpPr>
        <p:cNvPr id="1" name=""/>
        <p:cNvGrpSpPr/>
        <p:nvPr/>
      </p:nvGrpSpPr>
      <p:grpSpPr>
        <a:xfrm>
          <a:off x="0" y="0"/>
          <a:ext cx="0" cy="0"/>
          <a:chOff x="0" y="0"/>
          <a:chExt cx="0" cy="0"/>
        </a:xfrm>
      </p:grpSpPr>
      <p:sp>
        <p:nvSpPr>
          <p:cNvPr id="2" name="Inhaltsplatzhalter 1"/>
          <p:cNvSpPr>
            <a:spLocks noGrp="1"/>
          </p:cNvSpPr>
          <p:nvPr>
            <p:ph/>
          </p:nvPr>
        </p:nvSpPr>
        <p:spPr>
          <a:xfrm>
            <a:off x="162000" y="1404000"/>
            <a:ext cx="8820000"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SeitePlaz"/>
          <p:cNvSpPr>
            <a:spLocks noGrp="1"/>
          </p:cNvSpPr>
          <p:nvPr>
            <p:ph type="sldNum" sz="quarter" idx="10"/>
            <p:custDataLst>
              <p:tags r:id="rId1"/>
            </p:custDataLst>
          </p:nvPr>
        </p:nvSpPr>
        <p:spPr/>
        <p:txBody>
          <a:bodyPr/>
          <a:lstStyle>
            <a:lvl1pPr>
              <a:defRPr/>
            </a:lvl1pPr>
          </a:lstStyle>
          <a:p>
            <a:fld id="{1BE2F9EC-3A7C-4B21-ACC0-CDA54F6CDE5A}" type="slidenum">
              <a:rPr lang="de-DE" altLang="en-US"/>
              <a:pPr/>
              <a:t>‹#›</a:t>
            </a:fld>
            <a:endParaRPr lang="de-DE" altLang="en-US"/>
          </a:p>
        </p:txBody>
      </p:sp>
      <p:sp>
        <p:nvSpPr>
          <p:cNvPr id="4"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5"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801877446"/>
      </p:ext>
    </p:extLst>
  </p:cSld>
  <p:clrMapOvr>
    <a:masterClrMapping/>
  </p:clrMapOvr>
  <p:hf sldNum="0" hdr="0" ftr="0"/>
</p:sldLayout>
</file>

<file path=ppt/slideLayouts/slideLayout286.xml><?xml version="1.0" encoding="utf-8"?>
<p:sldLayout xmlns:a="http://schemas.openxmlformats.org/drawingml/2006/main" xmlns:r="http://schemas.openxmlformats.org/officeDocument/2006/relationships" xmlns:p="http://schemas.openxmlformats.org/presentationml/2006/main" type="tbl" preserve="1">
  <p:cSld name="Titel und Tabelle (4)">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abellenplatzhalter 2"/>
          <p:cNvSpPr>
            <a:spLocks noGrp="1"/>
          </p:cNvSpPr>
          <p:nvPr>
            <p:ph type="tbl" idx="1"/>
          </p:nvPr>
        </p:nvSpPr>
        <p:spPr/>
        <p:txBody>
          <a:bodyPr rtlCol="0">
            <a:normAutofit/>
          </a:bodyPr>
          <a:lstStyle/>
          <a:p>
            <a:pPr lvl="0"/>
            <a:endParaRPr lang="de-DE" noProof="0" dirty="0"/>
          </a:p>
        </p:txBody>
      </p:sp>
      <p:sp>
        <p:nvSpPr>
          <p:cNvPr id="4" name="SeitePlaz"/>
          <p:cNvSpPr>
            <a:spLocks noGrp="1"/>
          </p:cNvSpPr>
          <p:nvPr>
            <p:ph type="sldNum" sz="quarter" idx="10"/>
            <p:custDataLst>
              <p:tags r:id="rId1"/>
            </p:custDataLst>
          </p:nvPr>
        </p:nvSpPr>
        <p:spPr/>
        <p:txBody>
          <a:bodyPr/>
          <a:lstStyle>
            <a:lvl1pPr>
              <a:defRPr/>
            </a:lvl1pPr>
          </a:lstStyle>
          <a:p>
            <a:fld id="{B65962CA-D435-44F9-A4BC-10D7EF918281}"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245207376"/>
      </p:ext>
    </p:extLst>
  </p:cSld>
  <p:clrMapOvr>
    <a:masterClrMapping/>
  </p:clrMapOvr>
  <p:hf sldNum="0" hdr="0" ftr="0"/>
</p:sldLayout>
</file>

<file path=ppt/slideLayouts/slideLayout287.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7)">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SmartArt-Platzhalter 2"/>
          <p:cNvSpPr>
            <a:spLocks noGrp="1"/>
          </p:cNvSpPr>
          <p:nvPr>
            <p:ph type="dgm" idx="1"/>
          </p:nvPr>
        </p:nvSpPr>
        <p:spPr/>
        <p:txBody>
          <a:bodyPr rtlCol="0">
            <a:normAutofit/>
          </a:bodyPr>
          <a:lstStyle/>
          <a:p>
            <a:pPr lvl="0"/>
            <a:endParaRPr lang="de-DE" noProof="0" dirty="0"/>
          </a:p>
        </p:txBody>
      </p:sp>
      <p:sp>
        <p:nvSpPr>
          <p:cNvPr id="4" name="SeitePlaz"/>
          <p:cNvSpPr>
            <a:spLocks noGrp="1"/>
          </p:cNvSpPr>
          <p:nvPr>
            <p:ph type="sldNum" sz="quarter" idx="10"/>
            <p:custDataLst>
              <p:tags r:id="rId1"/>
            </p:custDataLst>
          </p:nvPr>
        </p:nvSpPr>
        <p:spPr/>
        <p:txBody>
          <a:bodyPr/>
          <a:lstStyle>
            <a:lvl1pPr>
              <a:defRPr/>
            </a:lvl1pPr>
          </a:lstStyle>
          <a:p>
            <a:fld id="{11FF5A63-5C9F-4C27-973B-D0889B162A16}"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71769493"/>
      </p:ext>
    </p:extLst>
  </p:cSld>
  <p:clrMapOvr>
    <a:masterClrMapping/>
  </p:clrMapOvr>
  <p:hf sldNum="0" hdr="0" ftr="0"/>
</p:sldLayout>
</file>

<file path=ppt/slideLayouts/slideLayout288.xml><?xml version="1.0" encoding="utf-8"?>
<p:sldLayout xmlns:a="http://schemas.openxmlformats.org/drawingml/2006/main" xmlns:r="http://schemas.openxmlformats.org/officeDocument/2006/relationships" xmlns:p="http://schemas.openxmlformats.org/presentationml/2006/main" type="chart" preserve="1">
  <p:cSld name="Titel und Diagramm (8)">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Diagrammplatzhalter 2"/>
          <p:cNvSpPr>
            <a:spLocks noGrp="1"/>
          </p:cNvSpPr>
          <p:nvPr>
            <p:ph type="chart" idx="1"/>
          </p:nvPr>
        </p:nvSpPr>
        <p:spPr/>
        <p:txBody>
          <a:bodyPr rtlCol="0">
            <a:normAutofit/>
          </a:bodyPr>
          <a:lstStyle/>
          <a:p>
            <a:pPr lvl="0"/>
            <a:endParaRPr lang="de-DE" noProof="0" dirty="0"/>
          </a:p>
        </p:txBody>
      </p:sp>
      <p:sp>
        <p:nvSpPr>
          <p:cNvPr id="4" name="SeitePlaz"/>
          <p:cNvSpPr>
            <a:spLocks noGrp="1"/>
          </p:cNvSpPr>
          <p:nvPr>
            <p:ph type="sldNum" sz="quarter" idx="10"/>
            <p:custDataLst>
              <p:tags r:id="rId1"/>
            </p:custDataLst>
          </p:nvPr>
        </p:nvSpPr>
        <p:spPr/>
        <p:txBody>
          <a:bodyPr/>
          <a:lstStyle>
            <a:lvl1pPr>
              <a:defRPr/>
            </a:lvl1pPr>
          </a:lstStyle>
          <a:p>
            <a:fld id="{26876F79-4E74-4CB5-9448-16B29007B576}"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205526549"/>
      </p:ext>
    </p:extLst>
  </p:cSld>
  <p:clrMapOvr>
    <a:masterClrMapping/>
  </p:clrMapOvr>
  <p:hf sldNum="0" hdr="0" ftr="0"/>
</p:sldLayout>
</file>

<file path=ppt/slideLayouts/slideLayout289.xml><?xml version="1.0" encoding="utf-8"?>
<p:sldLayout xmlns:a="http://schemas.openxmlformats.org/drawingml/2006/main" xmlns:r="http://schemas.openxmlformats.org/officeDocument/2006/relationships" xmlns:p="http://schemas.openxmlformats.org/presentationml/2006/main" type="txAndChart" preserve="1">
  <p:cSld name="Titel, Text und Diagramm (5)">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1"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iagrammplatzhalter 3"/>
          <p:cNvSpPr>
            <a:spLocks noGrp="1"/>
          </p:cNvSpPr>
          <p:nvPr>
            <p:ph type="chart" sz="half" idx="2"/>
          </p:nvPr>
        </p:nvSpPr>
        <p:spPr>
          <a:xfrm>
            <a:off x="4647629" y="1404000"/>
            <a:ext cx="4334371" cy="3456000"/>
          </a:xfrm>
        </p:spPr>
        <p:txBody>
          <a:bodyPr rtlCol="0">
            <a:normAutofit/>
          </a:bodyPr>
          <a:lstStyle/>
          <a:p>
            <a:pPr lvl="0"/>
            <a:endParaRPr lang="de-DE" noProof="0" dirty="0"/>
          </a:p>
        </p:txBody>
      </p:sp>
      <p:sp>
        <p:nvSpPr>
          <p:cNvPr id="5" name="SeitePlaz"/>
          <p:cNvSpPr>
            <a:spLocks noGrp="1"/>
          </p:cNvSpPr>
          <p:nvPr>
            <p:ph type="sldNum" sz="quarter" idx="10"/>
            <p:custDataLst>
              <p:tags r:id="rId1"/>
            </p:custDataLst>
          </p:nvPr>
        </p:nvSpPr>
        <p:spPr/>
        <p:txBody>
          <a:bodyPr/>
          <a:lstStyle>
            <a:lvl1pPr>
              <a:defRPr/>
            </a:lvl1pPr>
          </a:lstStyle>
          <a:p>
            <a:fld id="{B6D7234F-9F45-437F-A172-C3A211538FB4}"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259766614"/>
      </p:ext>
    </p:extLst>
  </p:cSld>
  <p:clrMapOvr>
    <a:masterClrMapping/>
  </p:clrMapOvr>
  <p:hf sldNum="0"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el, Inhalt und Text (14)">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2001" y="1404000"/>
            <a:ext cx="3524772"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z"/>
          <p:cNvSpPr>
            <a:spLocks noGrp="1"/>
          </p:cNvSpPr>
          <p:nvPr>
            <p:ph type="body" sz="half" idx="2"/>
          </p:nvPr>
        </p:nvSpPr>
        <p:spPr>
          <a:xfrm>
            <a:off x="3995936" y="1404000"/>
            <a:ext cx="3524772" cy="3456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a:xfrm>
            <a:off x="6810375" y="4986338"/>
            <a:ext cx="720725" cy="114300"/>
          </a:xfrm>
        </p:spPr>
        <p:txBody>
          <a:bodyPr/>
          <a:lstStyle>
            <a:lvl1pPr>
              <a:defRPr/>
            </a:lvl1pPr>
          </a:lstStyle>
          <a:p>
            <a:fld id="{68523C61-99FF-437D-859A-78EF51F97643}"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dirty="0"/>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dirty="0"/>
            </a:lvl1pPr>
          </a:lstStyle>
          <a:p>
            <a:pPr>
              <a:defRPr/>
            </a:pPr>
            <a:r>
              <a:rPr lang="en-US" dirty="0"/>
              <a:t>5/6/16</a:t>
            </a:r>
            <a:endParaRPr lang="de-DE"/>
          </a:p>
        </p:txBody>
      </p:sp>
    </p:spTree>
    <p:extLst>
      <p:ext uri="{BB962C8B-B14F-4D97-AF65-F5344CB8AC3E}">
        <p14:creationId xmlns:p14="http://schemas.microsoft.com/office/powerpoint/2010/main" val="1244693411"/>
      </p:ext>
    </p:extLst>
  </p:cSld>
  <p:clrMapOvr>
    <a:masterClrMapping/>
  </p:clrMapOvr>
  <p:hf sldNum="0" hdr="0" ftr="0"/>
</p:sldLayout>
</file>

<file path=ppt/slideLayouts/slideLayout290.xml><?xml version="1.0" encoding="utf-8"?>
<p:sldLayout xmlns:a="http://schemas.openxmlformats.org/drawingml/2006/main" xmlns:r="http://schemas.openxmlformats.org/officeDocument/2006/relationships" xmlns:p="http://schemas.openxmlformats.org/presentationml/2006/main" type="chartAndTx" preserve="1">
  <p:cSld name="Titel, Diagramm und Text (6)">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Diagrammplatzhalter 2"/>
          <p:cNvSpPr>
            <a:spLocks noGrp="1"/>
          </p:cNvSpPr>
          <p:nvPr>
            <p:ph type="chart" sz="half" idx="1"/>
          </p:nvPr>
        </p:nvSpPr>
        <p:spPr>
          <a:xfrm>
            <a:off x="162001" y="1404000"/>
            <a:ext cx="4334371" cy="3456000"/>
          </a:xfrm>
        </p:spPr>
        <p:txBody>
          <a:bodyPr rtlCol="0">
            <a:normAutofit/>
          </a:bodyPr>
          <a:lstStyle/>
          <a:p>
            <a:pPr lvl="0"/>
            <a:endParaRPr lang="de-DE" noProof="0" dirty="0"/>
          </a:p>
        </p:txBody>
      </p:sp>
      <p:sp>
        <p:nvSpPr>
          <p:cNvPr id="4" name="TextPlaz"/>
          <p:cNvSpPr>
            <a:spLocks noGrp="1"/>
          </p:cNvSpPr>
          <p:nvPr>
            <p:ph type="body" sz="half" idx="2"/>
          </p:nvPr>
        </p:nvSpPr>
        <p:spPr>
          <a:xfrm>
            <a:off x="4647629"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D17BDBEB-2357-4AB4-90F0-6DCE614888D3}"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610713099"/>
      </p:ext>
    </p:extLst>
  </p:cSld>
  <p:clrMapOvr>
    <a:masterClrMapping/>
  </p:clrMapOvr>
  <p:hf sldNum="0" hdr="0" ftr="0"/>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6_Titel und Inhalt über Text (19)">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2000" y="1404001"/>
            <a:ext cx="7362328"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SeitePlaz"/>
          <p:cNvSpPr>
            <a:spLocks noGrp="1"/>
          </p:cNvSpPr>
          <p:nvPr>
            <p:ph type="sldNum" sz="quarter" idx="10"/>
            <p:custDataLst>
              <p:tags r:id="rId1"/>
            </p:custDataLst>
          </p:nvPr>
        </p:nvSpPr>
        <p:spPr/>
        <p:txBody>
          <a:bodyPr/>
          <a:lstStyle>
            <a:lvl1pPr>
              <a:defRPr/>
            </a:lvl1pPr>
          </a:lstStyle>
          <a:p>
            <a:fld id="{B6880EDA-B750-4192-9475-C8029C4498C7}"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150198099"/>
      </p:ext>
    </p:extLst>
  </p:cSld>
  <p:clrMapOvr>
    <a:masterClrMapping/>
  </p:clrMapOvr>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Titel und Text (2)">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SeitePlaz"/>
          <p:cNvSpPr>
            <a:spLocks noGrp="1"/>
          </p:cNvSpPr>
          <p:nvPr>
            <p:ph type="sldNum" sz="quarter" idx="10"/>
            <p:custDataLst>
              <p:tags r:id="rId1"/>
            </p:custDataLst>
          </p:nvPr>
        </p:nvSpPr>
        <p:spPr>
          <a:xfrm>
            <a:off x="6818313" y="4986338"/>
            <a:ext cx="720725" cy="114300"/>
          </a:xfrm>
        </p:spPr>
        <p:txBody>
          <a:bodyPr/>
          <a:lstStyle>
            <a:lvl1pPr>
              <a:defRPr/>
            </a:lvl1pPr>
          </a:lstStyle>
          <a:p>
            <a:fld id="{47A16120-7D53-4C27-8490-3E27E5C9E2CA}"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734366898"/>
      </p:ext>
    </p:extLst>
  </p:cSld>
  <p:clrMapOvr>
    <a:masterClrMapping/>
  </p:clrMapOvr>
  <p:hf sldNum="0"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type="txOverObj" preserve="1">
  <p:cSld name="Titel und Text über Inhalt (20)">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7362328" cy="1815822"/>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162000" y="3795886"/>
            <a:ext cx="7362328" cy="1164322"/>
          </a:xfrm>
        </p:spPr>
        <p:txBody>
          <a:bodyPr/>
          <a:lstStyle>
            <a:lvl1pPr marL="0" indent="0">
              <a:buNone/>
              <a:defRPr sz="1200" b="1">
                <a:solidFill>
                  <a:srgbClr val="717171"/>
                </a:solidFill>
              </a:defRPr>
            </a:lvl1pPr>
            <a:lvl2pPr marL="457200" indent="0">
              <a:buNone/>
              <a:defRPr sz="1200">
                <a:solidFill>
                  <a:srgbClr val="717171"/>
                </a:solidFill>
              </a:defRPr>
            </a:lvl2pPr>
            <a:lvl3pPr marL="914400" indent="0">
              <a:buNone/>
              <a:defRPr sz="1200">
                <a:solidFill>
                  <a:srgbClr val="717171"/>
                </a:solidFill>
              </a:defRPr>
            </a:lvl3pPr>
            <a:lvl4pPr marL="1371600" indent="0">
              <a:buNone/>
              <a:defRPr sz="1200">
                <a:solidFill>
                  <a:srgbClr val="717171"/>
                </a:solidFill>
              </a:defRPr>
            </a:lvl4pPr>
            <a:lvl5pPr marL="1828800" indent="0">
              <a:buNone/>
              <a:defRPr>
                <a:solidFill>
                  <a:srgbClr val="71717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eitePlaz"/>
          <p:cNvSpPr>
            <a:spLocks noGrp="1"/>
          </p:cNvSpPr>
          <p:nvPr>
            <p:ph type="sldNum" sz="quarter" idx="10"/>
            <p:custDataLst>
              <p:tags r:id="rId1"/>
            </p:custDataLst>
          </p:nvPr>
        </p:nvSpPr>
        <p:spPr/>
        <p:txBody>
          <a:bodyPr/>
          <a:lstStyle>
            <a:lvl1pPr>
              <a:defRPr/>
            </a:lvl1pPr>
          </a:lstStyle>
          <a:p>
            <a:fld id="{263499B1-15BB-436D-8347-C2CA52C26E34}"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052409152"/>
      </p:ext>
    </p:extLst>
  </p:cSld>
  <p:clrMapOvr>
    <a:masterClrMapping/>
  </p:clrMapOvr>
  <p:hf sldNum="0"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type="objOverTx" preserve="1">
  <p:cSld name="Titel und Inhalt über Text (19)">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2000" y="1404000"/>
            <a:ext cx="7362328"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z"/>
          <p:cNvSpPr>
            <a:spLocks noGrp="1"/>
          </p:cNvSpPr>
          <p:nvPr>
            <p:ph type="body" sz="half" idx="2"/>
          </p:nvPr>
        </p:nvSpPr>
        <p:spPr>
          <a:xfrm>
            <a:off x="162000" y="4011910"/>
            <a:ext cx="7362328" cy="848089"/>
          </a:xfrm>
        </p:spPr>
        <p:txBody>
          <a:bodyPr/>
          <a:lstStyle>
            <a:lvl1pPr marL="0" indent="0">
              <a:buNone/>
              <a:defRPr sz="1200" b="1">
                <a:solidFill>
                  <a:srgbClr val="939598"/>
                </a:solidFill>
              </a:defRPr>
            </a:lvl1pPr>
            <a:lvl2pPr marL="0" indent="0">
              <a:spcAft>
                <a:spcPts val="720"/>
              </a:spcAft>
              <a:buClr>
                <a:schemeClr val="bg2">
                  <a:lumMod val="75000"/>
                </a:schemeClr>
              </a:buClr>
              <a:buFont typeface="Lucida Grande"/>
              <a:buNone/>
              <a:defRPr sz="1200">
                <a:solidFill>
                  <a:srgbClr val="939598"/>
                </a:solidFill>
              </a:defRPr>
            </a:lvl2pPr>
            <a:lvl3pPr marL="171450" indent="-171450">
              <a:spcAft>
                <a:spcPts val="720"/>
              </a:spcAft>
              <a:buClr>
                <a:schemeClr val="bg2">
                  <a:lumMod val="75000"/>
                </a:schemeClr>
              </a:buClr>
              <a:buFont typeface="Arial"/>
              <a:buChar char="•"/>
              <a:defRPr sz="1200">
                <a:solidFill>
                  <a:srgbClr val="939598"/>
                </a:solidFill>
              </a:defRPr>
            </a:lvl3pPr>
            <a:lvl4pPr>
              <a:defRPr>
                <a:solidFill>
                  <a:srgbClr val="717171"/>
                </a:solidFill>
              </a:defRPr>
            </a:lvl4pPr>
          </a:lstStyle>
          <a:p>
            <a:pPr lvl="0"/>
            <a:r>
              <a:rPr lang="en-US" dirty="0"/>
              <a:t>Click to edit Master text styles</a:t>
            </a:r>
          </a:p>
          <a:p>
            <a:pPr lvl="1"/>
            <a:r>
              <a:rPr lang="en-US" dirty="0"/>
              <a:t>First level</a:t>
            </a:r>
          </a:p>
          <a:p>
            <a:pPr lvl="2"/>
            <a:r>
              <a:rPr lang="en-US" dirty="0"/>
              <a:t>Third level</a:t>
            </a:r>
          </a:p>
        </p:txBody>
      </p:sp>
      <p:sp>
        <p:nvSpPr>
          <p:cNvPr id="5" name="SeitePlaz"/>
          <p:cNvSpPr>
            <a:spLocks noGrp="1"/>
          </p:cNvSpPr>
          <p:nvPr>
            <p:ph type="sldNum" sz="quarter" idx="10"/>
            <p:custDataLst>
              <p:tags r:id="rId1"/>
            </p:custDataLst>
          </p:nvPr>
        </p:nvSpPr>
        <p:spPr/>
        <p:txBody>
          <a:bodyPr/>
          <a:lstStyle>
            <a:lvl1pPr>
              <a:defRPr/>
            </a:lvl1pPr>
          </a:lstStyle>
          <a:p>
            <a:fld id="{7CFB8023-F3F3-4D2E-8B98-888EABB0B168}"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316459187"/>
      </p:ext>
    </p:extLst>
  </p:cSld>
  <p:clrMapOvr>
    <a:masterClrMapping/>
  </p:clrMapOvr>
  <p:hf sldNum="0"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type="twoColTx" preserve="1">
  <p:cSld name="Titel und zweispaltiger Text (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1" y="1404000"/>
            <a:ext cx="3528392" cy="3456000"/>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z"/>
          <p:cNvSpPr>
            <a:spLocks noGrp="1"/>
          </p:cNvSpPr>
          <p:nvPr>
            <p:ph type="body" sz="half" idx="2"/>
          </p:nvPr>
        </p:nvSpPr>
        <p:spPr>
          <a:xfrm>
            <a:off x="3995936" y="1404000"/>
            <a:ext cx="3528392" cy="3456000"/>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p:txBody>
          <a:bodyPr/>
          <a:lstStyle>
            <a:lvl1pPr>
              <a:defRPr/>
            </a:lvl1pPr>
          </a:lstStyle>
          <a:p>
            <a:fld id="{A7B2DC1C-4CE4-4CF0-B134-8D90B0522CA0}"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865480418"/>
      </p:ext>
    </p:extLst>
  </p:cSld>
  <p:clrMapOvr>
    <a:masterClrMapping/>
  </p:clrMapOvr>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el, zwei Inhalte über Text (2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sz="quarter" idx="1"/>
          </p:nvPr>
        </p:nvSpPr>
        <p:spPr>
          <a:xfrm>
            <a:off x="162001" y="1404000"/>
            <a:ext cx="3524772"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quarter" idx="2"/>
          </p:nvPr>
        </p:nvSpPr>
        <p:spPr>
          <a:xfrm>
            <a:off x="3995936" y="1404000"/>
            <a:ext cx="3524772"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z"/>
          <p:cNvSpPr>
            <a:spLocks noGrp="1"/>
          </p:cNvSpPr>
          <p:nvPr>
            <p:ph type="body" sz="half" idx="3"/>
          </p:nvPr>
        </p:nvSpPr>
        <p:spPr>
          <a:xfrm>
            <a:off x="162000" y="3651870"/>
            <a:ext cx="8820000" cy="1208129"/>
          </a:xfrm>
        </p:spPr>
        <p:txBody>
          <a:bodyPr/>
          <a:lstStyle>
            <a:lvl1pPr marL="0" indent="0">
              <a:buFont typeface="Arial"/>
              <a:buNone/>
              <a:defRPr>
                <a:solidFill>
                  <a:srgbClr val="717171"/>
                </a:solidFill>
              </a:defRPr>
            </a:lvl1pPr>
            <a:lvl2pPr marL="742950" indent="-285750">
              <a:buClr>
                <a:schemeClr val="bg2">
                  <a:lumMod val="75000"/>
                </a:schemeClr>
              </a:buClr>
              <a:buFont typeface="Lucida Grande"/>
              <a:buChar char="-"/>
              <a:defRPr>
                <a:solidFill>
                  <a:srgbClr val="717171"/>
                </a:solidFill>
              </a:defRPr>
            </a:lvl2pPr>
            <a:lvl3pPr marL="1200150" indent="-285750">
              <a:buClr>
                <a:schemeClr val="bg2">
                  <a:lumMod val="75000"/>
                </a:schemeClr>
              </a:buClr>
              <a:buFont typeface="Lucida Grande"/>
              <a:buChar char="-"/>
              <a:defRPr>
                <a:solidFill>
                  <a:srgbClr val="717171"/>
                </a:solidFill>
              </a:defRPr>
            </a:lvl3pPr>
            <a:lvl4pPr marL="1657350" indent="-285750">
              <a:buClr>
                <a:schemeClr val="bg2">
                  <a:lumMod val="75000"/>
                </a:schemeClr>
              </a:buClr>
              <a:buFont typeface="Lucida Grande"/>
              <a:buChar char="-"/>
              <a:defRPr>
                <a:solidFill>
                  <a:srgbClr val="717171"/>
                </a:solidFill>
              </a:defRPr>
            </a:lvl4pPr>
            <a:lvl5pPr marL="2114550" indent="-285750">
              <a:buClr>
                <a:schemeClr val="bg2">
                  <a:lumMod val="75000"/>
                </a:schemeClr>
              </a:buClr>
              <a:buFont typeface="Lucida Grande"/>
              <a:buChar char="-"/>
              <a:defRPr>
                <a:solidFill>
                  <a:srgbClr val="717171"/>
                </a:solidFill>
              </a:defRPr>
            </a:lvl5pPr>
          </a:lstStyle>
          <a:p>
            <a:pPr lvl="0"/>
            <a:r>
              <a:rPr lang="en-US"/>
              <a:t>Click to edit Master text styles</a:t>
            </a:r>
          </a:p>
          <a:p>
            <a:pPr lvl="1"/>
            <a:r>
              <a:rPr lang="en-US"/>
              <a:t>Second level</a:t>
            </a:r>
          </a:p>
          <a:p>
            <a:pPr lvl="2"/>
            <a:r>
              <a:rPr lang="en-US"/>
              <a:t>Third level</a:t>
            </a:r>
          </a:p>
        </p:txBody>
      </p:sp>
      <p:sp>
        <p:nvSpPr>
          <p:cNvPr id="6" name="SeitePlaz"/>
          <p:cNvSpPr>
            <a:spLocks noGrp="1"/>
          </p:cNvSpPr>
          <p:nvPr>
            <p:ph type="sldNum" sz="quarter" idx="10"/>
            <p:custDataLst>
              <p:tags r:id="rId1"/>
            </p:custDataLst>
          </p:nvPr>
        </p:nvSpPr>
        <p:spPr/>
        <p:txBody>
          <a:bodyPr/>
          <a:lstStyle>
            <a:lvl1pPr>
              <a:defRPr/>
            </a:lvl1pPr>
          </a:lstStyle>
          <a:p>
            <a:fld id="{B4503781-56F8-4B42-A9C3-CD987A478A74}"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91813632"/>
      </p:ext>
    </p:extLst>
  </p:cSld>
  <p:clrMapOvr>
    <a:masterClrMapping/>
  </p:clrMapOvr>
  <p:hf sldNum="0"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type="txAndMedia" preserve="1">
  <p:cSld name="Titel, Text und Medienclip (17)">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Medienplatzhalter 3"/>
          <p:cNvSpPr>
            <a:spLocks noGrp="1"/>
          </p:cNvSpPr>
          <p:nvPr>
            <p:ph type="media" sz="half" idx="2"/>
          </p:nvPr>
        </p:nvSpPr>
        <p:spPr>
          <a:xfrm>
            <a:off x="4647628" y="1404000"/>
            <a:ext cx="4334371" cy="3456000"/>
          </a:xfrm>
        </p:spPr>
        <p:txBody>
          <a:bodyPr rtlCol="0">
            <a:normAutofit/>
          </a:bodyPr>
          <a:lstStyle/>
          <a:p>
            <a:pPr lvl="0"/>
            <a:endParaRPr lang="de-DE" noProof="0" dirty="0"/>
          </a:p>
        </p:txBody>
      </p:sp>
      <p:sp>
        <p:nvSpPr>
          <p:cNvPr id="5" name="SeitePlaz"/>
          <p:cNvSpPr>
            <a:spLocks noGrp="1"/>
          </p:cNvSpPr>
          <p:nvPr>
            <p:ph type="sldNum" sz="quarter" idx="10"/>
            <p:custDataLst>
              <p:tags r:id="rId1"/>
            </p:custDataLst>
          </p:nvPr>
        </p:nvSpPr>
        <p:spPr/>
        <p:txBody>
          <a:bodyPr/>
          <a:lstStyle>
            <a:lvl1pPr>
              <a:defRPr/>
            </a:lvl1pPr>
          </a:lstStyle>
          <a:p>
            <a:fld id="{412DA0E4-6D6E-4936-AE0F-AD02A6D3F779}"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193255027"/>
      </p:ext>
    </p:extLst>
  </p:cSld>
  <p:clrMapOvr>
    <a:masterClrMapping/>
  </p:clrMapOvr>
  <p:hf sldNum="0"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type="mediaAndTx" preserve="1">
  <p:cSld name="Titel, Medienclip und Text (18)">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Medienplatzhalter 2"/>
          <p:cNvSpPr>
            <a:spLocks noGrp="1"/>
          </p:cNvSpPr>
          <p:nvPr>
            <p:ph type="media" sz="half" idx="1"/>
          </p:nvPr>
        </p:nvSpPr>
        <p:spPr>
          <a:xfrm>
            <a:off x="162000" y="1404000"/>
            <a:ext cx="4334371" cy="3456000"/>
          </a:xfrm>
        </p:spPr>
        <p:txBody>
          <a:bodyPr rtlCol="0">
            <a:normAutofit/>
          </a:bodyPr>
          <a:lstStyle/>
          <a:p>
            <a:pPr lvl="0"/>
            <a:endParaRPr lang="de-DE" noProof="0" dirty="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45AF04A8-182F-49CB-9A4A-3DD663805AA0}"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403090154"/>
      </p:ext>
    </p:extLst>
  </p:cSld>
  <p:clrMapOvr>
    <a:masterClrMapping/>
  </p:clrMapOvr>
  <p:hf sldNum="0"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reserve="1">
  <p:cSld name="Titel, Text und ClipArt (9)">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ClipArt-Platzhalter 3"/>
          <p:cNvSpPr>
            <a:spLocks noGrp="1"/>
          </p:cNvSpPr>
          <p:nvPr>
            <p:ph type="clipArt" sz="half" idx="2"/>
          </p:nvPr>
        </p:nvSpPr>
        <p:spPr>
          <a:xfrm>
            <a:off x="4647628" y="1404000"/>
            <a:ext cx="4334371" cy="3456000"/>
          </a:xfrm>
        </p:spPr>
        <p:txBody>
          <a:bodyPr rtlCol="0">
            <a:normAutofit/>
          </a:bodyPr>
          <a:lstStyle/>
          <a:p>
            <a:pPr lvl="0"/>
            <a:endParaRPr lang="de-DE" noProof="0" dirty="0"/>
          </a:p>
        </p:txBody>
      </p:sp>
      <p:sp>
        <p:nvSpPr>
          <p:cNvPr id="5" name="SeitePlaz"/>
          <p:cNvSpPr>
            <a:spLocks noGrp="1"/>
          </p:cNvSpPr>
          <p:nvPr>
            <p:ph type="sldNum" sz="quarter" idx="10"/>
            <p:custDataLst>
              <p:tags r:id="rId1"/>
            </p:custDataLst>
          </p:nvPr>
        </p:nvSpPr>
        <p:spPr/>
        <p:txBody>
          <a:bodyPr/>
          <a:lstStyle>
            <a:lvl1pPr>
              <a:defRPr/>
            </a:lvl1pPr>
          </a:lstStyle>
          <a:p>
            <a:fld id="{71C4CBBA-90DA-4043-9B88-D85A98371E5B}"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423221925"/>
      </p:ext>
    </p:extLst>
  </p:cSld>
  <p:clrMapOvr>
    <a:masterClrMapping/>
  </p:clrMapOvr>
  <p:hf sldNum="0" hdr="0" ftr="0"/>
</p:sldLayout>
</file>

<file path=ppt/slideLayouts/slideLayout37.xml><?xml version="1.0" encoding="utf-8"?>
<p:sldLayout xmlns:a="http://schemas.openxmlformats.org/drawingml/2006/main" xmlns:r="http://schemas.openxmlformats.org/officeDocument/2006/relationships" xmlns:p="http://schemas.openxmlformats.org/presentationml/2006/main" type="clipArtAndTx" preserve="1">
  <p:cSld name="Titel, ClipArt und Text (10)">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ClipArt-Platzhalter 2"/>
          <p:cNvSpPr>
            <a:spLocks noGrp="1"/>
          </p:cNvSpPr>
          <p:nvPr>
            <p:ph type="clipArt" sz="half" idx="1"/>
          </p:nvPr>
        </p:nvSpPr>
        <p:spPr>
          <a:xfrm>
            <a:off x="162000" y="1404000"/>
            <a:ext cx="4334371" cy="3456000"/>
          </a:xfrm>
        </p:spPr>
        <p:txBody>
          <a:bodyPr rtlCol="0">
            <a:normAutofit/>
          </a:bodyPr>
          <a:lstStyle/>
          <a:p>
            <a:pPr lvl="0"/>
            <a:endParaRPr lang="de-DE" noProof="0" dirty="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C60B237D-E543-46C5-A913-3556D749E0CB}"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948495602"/>
      </p:ext>
    </p:extLst>
  </p:cSld>
  <p:clrMapOvr>
    <a:masterClrMapping/>
  </p:clrMapOvr>
  <p:hf sldNum="0" hdr="0" ftr="0"/>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21)">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7628"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7628"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SeitePlaz"/>
          <p:cNvSpPr>
            <a:spLocks noGrp="1"/>
          </p:cNvSpPr>
          <p:nvPr>
            <p:ph type="sldNum" sz="quarter" idx="10"/>
            <p:custDataLst>
              <p:tags r:id="rId1"/>
            </p:custDataLst>
          </p:nvPr>
        </p:nvSpPr>
        <p:spPr/>
        <p:txBody>
          <a:bodyPr/>
          <a:lstStyle>
            <a:lvl1pPr>
              <a:defRPr/>
            </a:lvl1pPr>
          </a:lstStyle>
          <a:p>
            <a:fld id="{6B77180C-3230-4527-93B6-819277319AFA}"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306234979"/>
      </p:ext>
    </p:extLst>
  </p:cSld>
  <p:clrMapOvr>
    <a:masterClrMapping/>
  </p:clrMapOvr>
  <p:hf sldNum="0" hdr="0" ftr="0"/>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AndTx" preserve="1">
  <p:cSld name="Titel, zwei Inhalte und Text (22)">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quarter" idx="1"/>
          </p:nvPr>
        </p:nvSpPr>
        <p:spPr>
          <a:xfrm>
            <a:off x="162000"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162000"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z"/>
          <p:cNvSpPr>
            <a:spLocks noGrp="1"/>
          </p:cNvSpPr>
          <p:nvPr>
            <p:ph type="body" sz="half" idx="3"/>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SeitePlaz"/>
          <p:cNvSpPr>
            <a:spLocks noGrp="1"/>
          </p:cNvSpPr>
          <p:nvPr>
            <p:ph type="sldNum" sz="quarter" idx="10"/>
            <p:custDataLst>
              <p:tags r:id="rId1"/>
            </p:custDataLst>
          </p:nvPr>
        </p:nvSpPr>
        <p:spPr/>
        <p:txBody>
          <a:bodyPr/>
          <a:lstStyle>
            <a:lvl1pPr>
              <a:defRPr/>
            </a:lvl1pPr>
          </a:lstStyle>
          <a:p>
            <a:fld id="{1320AA90-1134-4605-A57B-A8724745FB0C}"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606907224"/>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reserve="1">
  <p:cSld name="Titel, Text und Inhalt (1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1" y="1404000"/>
            <a:ext cx="3528392"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3995936" y="1404000"/>
            <a:ext cx="3528392" cy="3456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a:xfrm>
            <a:off x="6810375" y="4986338"/>
            <a:ext cx="720725" cy="114300"/>
          </a:xfrm>
        </p:spPr>
        <p:txBody>
          <a:bodyPr/>
          <a:lstStyle>
            <a:lvl1pPr>
              <a:defRPr/>
            </a:lvl1pPr>
          </a:lstStyle>
          <a:p>
            <a:fld id="{0B8DF52E-A5FF-4FC0-9A38-EC1DDCC350AC}"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736902134"/>
      </p:ext>
    </p:extLst>
  </p:cSld>
  <p:clrMapOvr>
    <a:masterClrMapping/>
  </p:clrMapOvr>
  <p:hf sldNum="0" hdr="0" ftr="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r (12)">
    <p:spTree>
      <p:nvGrpSpPr>
        <p:cNvPr id="1" name=""/>
        <p:cNvGrpSpPr/>
        <p:nvPr/>
      </p:nvGrpSpPr>
      <p:grpSpPr>
        <a:xfrm>
          <a:off x="0" y="0"/>
          <a:ext cx="0" cy="0"/>
          <a:chOff x="0" y="0"/>
          <a:chExt cx="0" cy="0"/>
        </a:xfrm>
      </p:grpSpPr>
      <p:sp>
        <p:nvSpPr>
          <p:cNvPr id="2" name="SeitePlaz"/>
          <p:cNvSpPr>
            <a:spLocks noGrp="1"/>
          </p:cNvSpPr>
          <p:nvPr>
            <p:ph type="sldNum" sz="quarter" idx="10"/>
            <p:custDataLst>
              <p:tags r:id="rId1"/>
            </p:custDataLst>
          </p:nvPr>
        </p:nvSpPr>
        <p:spPr/>
        <p:txBody>
          <a:bodyPr/>
          <a:lstStyle>
            <a:lvl1pPr>
              <a:defRPr/>
            </a:lvl1pPr>
          </a:lstStyle>
          <a:p>
            <a:fld id="{6C5C66B0-5277-4FF7-B483-F82938922B64}" type="slidenum">
              <a:rPr lang="de-DE" altLang="en-US"/>
              <a:pPr/>
              <a:t>‹#›</a:t>
            </a:fld>
            <a:endParaRPr lang="de-DE" altLang="en-US"/>
          </a:p>
        </p:txBody>
      </p:sp>
      <p:sp>
        <p:nvSpPr>
          <p:cNvPr id="3"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4"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862953186"/>
      </p:ext>
    </p:extLst>
  </p:cSld>
  <p:clrMapOvr>
    <a:masterClrMapping/>
  </p:clrMapOvr>
  <p:hf sldNum="0" hdr="0" ftr="0"/>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el und Inhalt (16)">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SeitePlaz"/>
          <p:cNvSpPr>
            <a:spLocks noGrp="1"/>
          </p:cNvSpPr>
          <p:nvPr>
            <p:ph type="sldNum" sz="quarter" idx="10"/>
            <p:custDataLst>
              <p:tags r:id="rId1"/>
            </p:custDataLst>
          </p:nvPr>
        </p:nvSpPr>
        <p:spPr/>
        <p:txBody>
          <a:bodyPr/>
          <a:lstStyle>
            <a:lvl1pPr>
              <a:defRPr/>
            </a:lvl1pPr>
          </a:lstStyle>
          <a:p>
            <a:fld id="{36EE4B39-17CF-4165-BA9B-EF131221D28D}"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454897360"/>
      </p:ext>
    </p:extLst>
  </p:cSld>
  <p:clrMapOvr>
    <a:masterClrMapping/>
  </p:clrMapOvr>
  <p:hf sldNum="0" hdr="0" ftr="0"/>
</p:sldLayout>
</file>

<file path=ppt/slideLayouts/slideLayout42.xml><?xml version="1.0" encoding="utf-8"?>
<p:sldLayout xmlns:a="http://schemas.openxmlformats.org/drawingml/2006/main" xmlns:r="http://schemas.openxmlformats.org/officeDocument/2006/relationships" xmlns:p="http://schemas.openxmlformats.org/presentationml/2006/main" type="fourObj" preserve="1">
  <p:cSld name="Titel und vier Inhalte (24)">
    <p:spTree>
      <p:nvGrpSpPr>
        <p:cNvPr id="1" name=""/>
        <p:cNvGrpSpPr/>
        <p:nvPr/>
      </p:nvGrpSpPr>
      <p:grpSpPr>
        <a:xfrm>
          <a:off x="0" y="0"/>
          <a:ext cx="0" cy="0"/>
          <a:chOff x="0" y="0"/>
          <a:chExt cx="0" cy="0"/>
        </a:xfrm>
      </p:grpSpPr>
      <p:sp>
        <p:nvSpPr>
          <p:cNvPr id="2" name="TitelPlaz"/>
          <p:cNvSpPr>
            <a:spLocks noGrp="1"/>
          </p:cNvSpPr>
          <p:nvPr>
            <p:ph type="title" sz="quarter"/>
          </p:nvPr>
        </p:nvSpPr>
        <p:spPr/>
        <p:txBody>
          <a:bodyPr/>
          <a:lstStyle/>
          <a:p>
            <a:r>
              <a:rPr lang="de-DE"/>
              <a:t>Titelmasterformat durch Klicken bearbeiten</a:t>
            </a:r>
          </a:p>
        </p:txBody>
      </p:sp>
      <p:sp>
        <p:nvSpPr>
          <p:cNvPr id="3" name="Inhaltsplatzhalter 2"/>
          <p:cNvSpPr>
            <a:spLocks noGrp="1"/>
          </p:cNvSpPr>
          <p:nvPr>
            <p:ph sz="quarter" idx="1"/>
          </p:nvPr>
        </p:nvSpPr>
        <p:spPr>
          <a:xfrm>
            <a:off x="162000"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162000"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7628"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647628"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SeitePlaz"/>
          <p:cNvSpPr>
            <a:spLocks noGrp="1"/>
          </p:cNvSpPr>
          <p:nvPr>
            <p:ph type="sldNum" sz="quarter" idx="10"/>
            <p:custDataLst>
              <p:tags r:id="rId1"/>
            </p:custDataLst>
          </p:nvPr>
        </p:nvSpPr>
        <p:spPr/>
        <p:txBody>
          <a:bodyPr/>
          <a:lstStyle>
            <a:lvl1pPr>
              <a:defRPr/>
            </a:lvl1pPr>
          </a:lstStyle>
          <a:p>
            <a:fld id="{6E6F1B30-2B83-4529-82D4-F1C93878C4E3}" type="slidenum">
              <a:rPr lang="de-DE" altLang="en-US"/>
              <a:pPr/>
              <a:t>‹#›</a:t>
            </a:fld>
            <a:endParaRPr lang="de-DE" altLang="en-US"/>
          </a:p>
        </p:txBody>
      </p:sp>
      <p:sp>
        <p:nvSpPr>
          <p:cNvPr id="8"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9"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089189495"/>
      </p:ext>
    </p:extLst>
  </p:cSld>
  <p:clrMapOvr>
    <a:masterClrMapping/>
  </p:clrMapOvr>
  <p:hf sldNum="0" hdr="0" ftr="0"/>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Inhalt (15)">
    <p:spTree>
      <p:nvGrpSpPr>
        <p:cNvPr id="1" name=""/>
        <p:cNvGrpSpPr/>
        <p:nvPr/>
      </p:nvGrpSpPr>
      <p:grpSpPr>
        <a:xfrm>
          <a:off x="0" y="0"/>
          <a:ext cx="0" cy="0"/>
          <a:chOff x="0" y="0"/>
          <a:chExt cx="0" cy="0"/>
        </a:xfrm>
      </p:grpSpPr>
      <p:sp>
        <p:nvSpPr>
          <p:cNvPr id="2" name="Inhaltsplatzhalter 1"/>
          <p:cNvSpPr>
            <a:spLocks noGrp="1"/>
          </p:cNvSpPr>
          <p:nvPr>
            <p:ph/>
          </p:nvPr>
        </p:nvSpPr>
        <p:spPr>
          <a:xfrm>
            <a:off x="162000" y="1404000"/>
            <a:ext cx="8820000"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SeitePlaz"/>
          <p:cNvSpPr>
            <a:spLocks noGrp="1"/>
          </p:cNvSpPr>
          <p:nvPr>
            <p:ph type="sldNum" sz="quarter" idx="10"/>
            <p:custDataLst>
              <p:tags r:id="rId1"/>
            </p:custDataLst>
          </p:nvPr>
        </p:nvSpPr>
        <p:spPr/>
        <p:txBody>
          <a:bodyPr/>
          <a:lstStyle>
            <a:lvl1pPr>
              <a:defRPr/>
            </a:lvl1pPr>
          </a:lstStyle>
          <a:p>
            <a:fld id="{1BE2F9EC-3A7C-4B21-ACC0-CDA54F6CDE5A}" type="slidenum">
              <a:rPr lang="de-DE" altLang="en-US"/>
              <a:pPr/>
              <a:t>‹#›</a:t>
            </a:fld>
            <a:endParaRPr lang="de-DE" altLang="en-US"/>
          </a:p>
        </p:txBody>
      </p:sp>
      <p:sp>
        <p:nvSpPr>
          <p:cNvPr id="4"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5"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072657567"/>
      </p:ext>
    </p:extLst>
  </p:cSld>
  <p:clrMapOvr>
    <a:masterClrMapping/>
  </p:clrMapOvr>
  <p:hf sldNum="0" hdr="0" ftr="0"/>
</p:sldLayout>
</file>

<file path=ppt/slideLayouts/slideLayout44.xml><?xml version="1.0" encoding="utf-8"?>
<p:sldLayout xmlns:a="http://schemas.openxmlformats.org/drawingml/2006/main" xmlns:r="http://schemas.openxmlformats.org/officeDocument/2006/relationships" xmlns:p="http://schemas.openxmlformats.org/presentationml/2006/main" type="tbl" preserve="1">
  <p:cSld name="Titel und Tabelle (4)">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abellenplatzhalter 2"/>
          <p:cNvSpPr>
            <a:spLocks noGrp="1"/>
          </p:cNvSpPr>
          <p:nvPr>
            <p:ph type="tbl" idx="1"/>
          </p:nvPr>
        </p:nvSpPr>
        <p:spPr/>
        <p:txBody>
          <a:bodyPr rtlCol="0">
            <a:normAutofit/>
          </a:bodyPr>
          <a:lstStyle/>
          <a:p>
            <a:pPr lvl="0"/>
            <a:endParaRPr lang="de-DE" noProof="0" dirty="0"/>
          </a:p>
        </p:txBody>
      </p:sp>
      <p:sp>
        <p:nvSpPr>
          <p:cNvPr id="4" name="SeitePlaz"/>
          <p:cNvSpPr>
            <a:spLocks noGrp="1"/>
          </p:cNvSpPr>
          <p:nvPr>
            <p:ph type="sldNum" sz="quarter" idx="10"/>
            <p:custDataLst>
              <p:tags r:id="rId1"/>
            </p:custDataLst>
          </p:nvPr>
        </p:nvSpPr>
        <p:spPr/>
        <p:txBody>
          <a:bodyPr/>
          <a:lstStyle>
            <a:lvl1pPr>
              <a:defRPr/>
            </a:lvl1pPr>
          </a:lstStyle>
          <a:p>
            <a:fld id="{B65962CA-D435-44F9-A4BC-10D7EF918281}"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847812153"/>
      </p:ext>
    </p:extLst>
  </p:cSld>
  <p:clrMapOvr>
    <a:masterClrMapping/>
  </p:clrMapOvr>
  <p:hf sldNum="0" hdr="0" ftr="0"/>
</p:sldLayout>
</file>

<file path=ppt/slideLayouts/slideLayout45.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7)">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SmartArt-Platzhalter 2"/>
          <p:cNvSpPr>
            <a:spLocks noGrp="1"/>
          </p:cNvSpPr>
          <p:nvPr>
            <p:ph type="dgm" idx="1"/>
          </p:nvPr>
        </p:nvSpPr>
        <p:spPr/>
        <p:txBody>
          <a:bodyPr rtlCol="0">
            <a:normAutofit/>
          </a:bodyPr>
          <a:lstStyle/>
          <a:p>
            <a:pPr lvl="0"/>
            <a:endParaRPr lang="de-DE" noProof="0" dirty="0"/>
          </a:p>
        </p:txBody>
      </p:sp>
      <p:sp>
        <p:nvSpPr>
          <p:cNvPr id="4" name="SeitePlaz"/>
          <p:cNvSpPr>
            <a:spLocks noGrp="1"/>
          </p:cNvSpPr>
          <p:nvPr>
            <p:ph type="sldNum" sz="quarter" idx="10"/>
            <p:custDataLst>
              <p:tags r:id="rId1"/>
            </p:custDataLst>
          </p:nvPr>
        </p:nvSpPr>
        <p:spPr/>
        <p:txBody>
          <a:bodyPr/>
          <a:lstStyle>
            <a:lvl1pPr>
              <a:defRPr/>
            </a:lvl1pPr>
          </a:lstStyle>
          <a:p>
            <a:fld id="{11FF5A63-5C9F-4C27-973B-D0889B162A16}"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084546515"/>
      </p:ext>
    </p:extLst>
  </p:cSld>
  <p:clrMapOvr>
    <a:masterClrMapping/>
  </p:clrMapOvr>
  <p:hf sldNum="0" hdr="0" ftr="0"/>
</p:sldLayout>
</file>

<file path=ppt/slideLayouts/slideLayout46.xml><?xml version="1.0" encoding="utf-8"?>
<p:sldLayout xmlns:a="http://schemas.openxmlformats.org/drawingml/2006/main" xmlns:r="http://schemas.openxmlformats.org/officeDocument/2006/relationships" xmlns:p="http://schemas.openxmlformats.org/presentationml/2006/main" type="chart" preserve="1">
  <p:cSld name="Titel und Diagramm (8)">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Diagrammplatzhalter 2"/>
          <p:cNvSpPr>
            <a:spLocks noGrp="1"/>
          </p:cNvSpPr>
          <p:nvPr>
            <p:ph type="chart" idx="1"/>
          </p:nvPr>
        </p:nvSpPr>
        <p:spPr/>
        <p:txBody>
          <a:bodyPr rtlCol="0">
            <a:normAutofit/>
          </a:bodyPr>
          <a:lstStyle/>
          <a:p>
            <a:pPr lvl="0"/>
            <a:endParaRPr lang="de-DE" noProof="0" dirty="0"/>
          </a:p>
        </p:txBody>
      </p:sp>
      <p:sp>
        <p:nvSpPr>
          <p:cNvPr id="4" name="SeitePlaz"/>
          <p:cNvSpPr>
            <a:spLocks noGrp="1"/>
          </p:cNvSpPr>
          <p:nvPr>
            <p:ph type="sldNum" sz="quarter" idx="10"/>
            <p:custDataLst>
              <p:tags r:id="rId1"/>
            </p:custDataLst>
          </p:nvPr>
        </p:nvSpPr>
        <p:spPr/>
        <p:txBody>
          <a:bodyPr/>
          <a:lstStyle>
            <a:lvl1pPr>
              <a:defRPr/>
            </a:lvl1pPr>
          </a:lstStyle>
          <a:p>
            <a:fld id="{26876F79-4E74-4CB5-9448-16B29007B576}"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895463429"/>
      </p:ext>
    </p:extLst>
  </p:cSld>
  <p:clrMapOvr>
    <a:masterClrMapping/>
  </p:clrMapOvr>
  <p:hf sldNum="0" hdr="0" ftr="0"/>
</p:sldLayout>
</file>

<file path=ppt/slideLayouts/slideLayout47.xml><?xml version="1.0" encoding="utf-8"?>
<p:sldLayout xmlns:a="http://schemas.openxmlformats.org/drawingml/2006/main" xmlns:r="http://schemas.openxmlformats.org/officeDocument/2006/relationships" xmlns:p="http://schemas.openxmlformats.org/presentationml/2006/main" type="txAndChart" preserve="1">
  <p:cSld name="Titel, Text und Diagramm (5)">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iagrammplatzhalter 3"/>
          <p:cNvSpPr>
            <a:spLocks noGrp="1"/>
          </p:cNvSpPr>
          <p:nvPr>
            <p:ph type="chart" sz="half" idx="2"/>
          </p:nvPr>
        </p:nvSpPr>
        <p:spPr>
          <a:xfrm>
            <a:off x="4647628" y="1404000"/>
            <a:ext cx="4334371" cy="3456000"/>
          </a:xfrm>
        </p:spPr>
        <p:txBody>
          <a:bodyPr rtlCol="0">
            <a:normAutofit/>
          </a:bodyPr>
          <a:lstStyle/>
          <a:p>
            <a:pPr lvl="0"/>
            <a:endParaRPr lang="de-DE" noProof="0" dirty="0"/>
          </a:p>
        </p:txBody>
      </p:sp>
      <p:sp>
        <p:nvSpPr>
          <p:cNvPr id="5" name="SeitePlaz"/>
          <p:cNvSpPr>
            <a:spLocks noGrp="1"/>
          </p:cNvSpPr>
          <p:nvPr>
            <p:ph type="sldNum" sz="quarter" idx="10"/>
            <p:custDataLst>
              <p:tags r:id="rId1"/>
            </p:custDataLst>
          </p:nvPr>
        </p:nvSpPr>
        <p:spPr/>
        <p:txBody>
          <a:bodyPr/>
          <a:lstStyle>
            <a:lvl1pPr>
              <a:defRPr/>
            </a:lvl1pPr>
          </a:lstStyle>
          <a:p>
            <a:fld id="{B6D7234F-9F45-437F-A172-C3A211538FB4}"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318987825"/>
      </p:ext>
    </p:extLst>
  </p:cSld>
  <p:clrMapOvr>
    <a:masterClrMapping/>
  </p:clrMapOvr>
  <p:hf sldNum="0" hdr="0" ftr="0"/>
</p:sldLayout>
</file>

<file path=ppt/slideLayouts/slideLayout48.xml><?xml version="1.0" encoding="utf-8"?>
<p:sldLayout xmlns:a="http://schemas.openxmlformats.org/drawingml/2006/main" xmlns:r="http://schemas.openxmlformats.org/officeDocument/2006/relationships" xmlns:p="http://schemas.openxmlformats.org/presentationml/2006/main" type="chartAndTx" preserve="1">
  <p:cSld name="Titel, Diagramm und Text (6)">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Diagrammplatzhalter 2"/>
          <p:cNvSpPr>
            <a:spLocks noGrp="1"/>
          </p:cNvSpPr>
          <p:nvPr>
            <p:ph type="chart" sz="half" idx="1"/>
          </p:nvPr>
        </p:nvSpPr>
        <p:spPr>
          <a:xfrm>
            <a:off x="162000" y="1404000"/>
            <a:ext cx="4334371" cy="3456000"/>
          </a:xfrm>
        </p:spPr>
        <p:txBody>
          <a:bodyPr rtlCol="0">
            <a:normAutofit/>
          </a:bodyPr>
          <a:lstStyle/>
          <a:p>
            <a:pPr lvl="0"/>
            <a:endParaRPr lang="de-DE" noProof="0" dirty="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D17BDBEB-2357-4AB4-90F0-6DCE614888D3}"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210881672"/>
      </p:ext>
    </p:extLst>
  </p:cSld>
  <p:clrMapOvr>
    <a:masterClrMapping/>
  </p:clrMapOvr>
  <p:hf sldNum="0" hdr="0" ftr="0"/>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6_Titel und Inhalt über Text (19)">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2000" y="1404000"/>
            <a:ext cx="7362328"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SeitePlaz"/>
          <p:cNvSpPr>
            <a:spLocks noGrp="1"/>
          </p:cNvSpPr>
          <p:nvPr>
            <p:ph type="sldNum" sz="quarter" idx="10"/>
            <p:custDataLst>
              <p:tags r:id="rId1"/>
            </p:custDataLst>
          </p:nvPr>
        </p:nvSpPr>
        <p:spPr/>
        <p:txBody>
          <a:bodyPr/>
          <a:lstStyle>
            <a:lvl1pPr>
              <a:defRPr/>
            </a:lvl1pPr>
          </a:lstStyle>
          <a:p>
            <a:fld id="{B6880EDA-B750-4192-9475-C8029C4498C7}"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0163678"/>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objAndTx" preserve="1">
  <p:cSld name="Titel, Inhalt und Text (14)">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2001" y="1404000"/>
            <a:ext cx="3524772"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z"/>
          <p:cNvSpPr>
            <a:spLocks noGrp="1"/>
          </p:cNvSpPr>
          <p:nvPr>
            <p:ph type="body" sz="half" idx="2"/>
          </p:nvPr>
        </p:nvSpPr>
        <p:spPr>
          <a:xfrm>
            <a:off x="3995936" y="1404000"/>
            <a:ext cx="3524772" cy="3456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a:xfrm>
            <a:off x="6810375" y="4986338"/>
            <a:ext cx="720725" cy="114300"/>
          </a:xfrm>
        </p:spPr>
        <p:txBody>
          <a:bodyPr/>
          <a:lstStyle>
            <a:lvl1pPr>
              <a:defRPr/>
            </a:lvl1pPr>
          </a:lstStyle>
          <a:p>
            <a:fld id="{A30B226D-2B22-49FA-9217-618B1B0AA84E}"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3986069819"/>
      </p:ext>
    </p:extLst>
  </p:cSld>
  <p:clrMapOvr>
    <a:masterClrMapping/>
  </p:clrMapOvr>
  <p:hf sldNum="0" hdr="0" ftr="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elfolie (1)">
    <p:spTree>
      <p:nvGrpSpPr>
        <p:cNvPr id="1" name=""/>
        <p:cNvGrpSpPr/>
        <p:nvPr/>
      </p:nvGrpSpPr>
      <p:grpSpPr>
        <a:xfrm>
          <a:off x="0" y="0"/>
          <a:ext cx="0" cy="0"/>
          <a:chOff x="0" y="0"/>
          <a:chExt cx="0" cy="0"/>
        </a:xfrm>
      </p:grpSpPr>
      <p:sp>
        <p:nvSpPr>
          <p:cNvPr id="2" name="TitelPlaz"/>
          <p:cNvSpPr>
            <a:spLocks noGrp="1"/>
          </p:cNvSpPr>
          <p:nvPr>
            <p:ph type="ctrTitle"/>
          </p:nvPr>
        </p:nvSpPr>
        <p:spPr>
          <a:xfrm>
            <a:off x="251520" y="267494"/>
            <a:ext cx="7200800" cy="1152128"/>
          </a:xfrm>
        </p:spPr>
        <p:txBody>
          <a:bodyPr anchor="b"/>
          <a:lstStyle>
            <a:lvl1pPr algn="l">
              <a:lnSpc>
                <a:spcPct val="100000"/>
              </a:lnSpc>
              <a:spcBef>
                <a:spcPct val="110000"/>
              </a:spcBef>
              <a:spcAft>
                <a:spcPct val="110000"/>
              </a:spcAft>
              <a:defRPr sz="3000" b="1" i="0">
                <a:latin typeface="Arial"/>
                <a:cs typeface="Arial"/>
              </a:defRPr>
            </a:lvl1pPr>
          </a:lstStyle>
          <a:p>
            <a:r>
              <a:rPr lang="de-DE" dirty="0"/>
              <a:t>Titelmasterformat durch Klicken bearbeiten</a:t>
            </a:r>
          </a:p>
        </p:txBody>
      </p:sp>
      <p:sp>
        <p:nvSpPr>
          <p:cNvPr id="3" name="TextPlaz"/>
          <p:cNvSpPr>
            <a:spLocks noGrp="1"/>
          </p:cNvSpPr>
          <p:nvPr>
            <p:ph type="subTitle" idx="1"/>
          </p:nvPr>
        </p:nvSpPr>
        <p:spPr>
          <a:xfrm>
            <a:off x="251520" y="1457839"/>
            <a:ext cx="7200800" cy="1005954"/>
          </a:xfrm>
        </p:spPr>
        <p:txBody>
          <a:bodyPr/>
          <a:lstStyle>
            <a:lvl1pPr marL="0" indent="0" algn="l">
              <a:lnSpc>
                <a:spcPct val="100000"/>
              </a:lnSpc>
              <a:spcBef>
                <a:spcPct val="110000"/>
              </a:spcBef>
              <a:spcAft>
                <a:spcPct val="110000"/>
              </a:spcAft>
              <a:buNone/>
              <a:defRPr sz="25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SeitePlaz"/>
          <p:cNvSpPr>
            <a:spLocks noGrp="1"/>
          </p:cNvSpPr>
          <p:nvPr>
            <p:ph type="sldNum" sz="quarter" idx="10"/>
          </p:nvPr>
        </p:nvSpPr>
        <p:spPr>
          <a:xfrm>
            <a:off x="6838950" y="4986338"/>
            <a:ext cx="720725" cy="114300"/>
          </a:xfrm>
        </p:spPr>
        <p:txBody>
          <a:bodyPr/>
          <a:lstStyle>
            <a:lvl1pPr>
              <a:defRPr/>
            </a:lvl1pPr>
          </a:lstStyle>
          <a:p>
            <a:fld id="{9516981C-B197-478A-AD00-127F391F4729}" type="slidenum">
              <a:rPr lang="de-DE" altLang="en-US"/>
              <a:pPr/>
              <a:t>‹#›</a:t>
            </a:fld>
            <a:endParaRPr lang="de-DE" altLang="en-US"/>
          </a:p>
        </p:txBody>
      </p:sp>
      <p:sp>
        <p:nvSpPr>
          <p:cNvPr id="5" name="FussPlaz"/>
          <p:cNvSpPr>
            <a:spLocks noGrp="1"/>
          </p:cNvSpPr>
          <p:nvPr>
            <p:ph type="ftr" sz="quarter" idx="11"/>
          </p:nvPr>
        </p:nvSpPr>
        <p:spPr>
          <a:xfrm>
            <a:off x="792163" y="5040313"/>
            <a:ext cx="5399087" cy="71437"/>
          </a:xfrm>
        </p:spPr>
        <p:txBody>
          <a:bodyPr/>
          <a:lstStyle>
            <a:lvl1pPr algn="ctr">
              <a:lnSpc>
                <a:spcPct val="100000"/>
              </a:lnSpc>
              <a:spcBef>
                <a:spcPct val="110000"/>
              </a:spcBef>
              <a:spcAft>
                <a:spcPct val="110000"/>
              </a:spcAft>
              <a:defRPr sz="900" b="0" i="0" dirty="0">
                <a:latin typeface="Arial"/>
              </a:defRPr>
            </a:lvl1pPr>
          </a:lstStyle>
          <a:p>
            <a:pPr>
              <a:defRPr/>
            </a:pPr>
            <a:endParaRPr lang="de-DE"/>
          </a:p>
        </p:txBody>
      </p:sp>
      <p:sp>
        <p:nvSpPr>
          <p:cNvPr id="6" name="DatumPlaz"/>
          <p:cNvSpPr>
            <a:spLocks noGrp="1"/>
          </p:cNvSpPr>
          <p:nvPr>
            <p:ph type="dt" sz="half" idx="12"/>
          </p:nvPr>
        </p:nvSpPr>
        <p:spPr>
          <a:xfrm>
            <a:off x="250825" y="4986338"/>
            <a:ext cx="720725" cy="114300"/>
          </a:xfrm>
        </p:spPr>
        <p:txBody>
          <a:bodyPr/>
          <a:lstStyle>
            <a:lvl1pPr>
              <a:defRPr/>
            </a:lvl1pPr>
          </a:lstStyle>
          <a:p>
            <a:fld id="{0052F988-6F3A-4438-9263-8479F53FE386}" type="datetime1">
              <a:rPr lang="en-US" altLang="en-US"/>
              <a:pPr/>
              <a:t>3/27/2019</a:t>
            </a:fld>
            <a:endParaRPr lang="de-DE" altLang="en-US"/>
          </a:p>
        </p:txBody>
      </p:sp>
    </p:spTree>
    <p:extLst>
      <p:ext uri="{BB962C8B-B14F-4D97-AF65-F5344CB8AC3E}">
        <p14:creationId xmlns:p14="http://schemas.microsoft.com/office/powerpoint/2010/main" val="4289151236"/>
      </p:ext>
    </p:extLst>
  </p:cSld>
  <p:clrMapOvr>
    <a:masterClrMapping/>
  </p:clrMapOvr>
  <p:hf sldNum="0" hdr="0" ftr="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Nur Titel (11)">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dirty="0"/>
              <a:t>Titelmasterformat durch Klicken bearbeiten</a:t>
            </a:r>
          </a:p>
        </p:txBody>
      </p:sp>
      <p:sp>
        <p:nvSpPr>
          <p:cNvPr id="3" name="SeitePlaz"/>
          <p:cNvSpPr>
            <a:spLocks noGrp="1"/>
          </p:cNvSpPr>
          <p:nvPr>
            <p:ph type="sldNum" sz="quarter" idx="10"/>
            <p:custDataLst>
              <p:tags r:id="rId1"/>
            </p:custDataLst>
          </p:nvPr>
        </p:nvSpPr>
        <p:spPr>
          <a:xfrm>
            <a:off x="6777038" y="4986338"/>
            <a:ext cx="720725" cy="114300"/>
          </a:xfrm>
        </p:spPr>
        <p:txBody>
          <a:bodyPr/>
          <a:lstStyle>
            <a:lvl1pPr>
              <a:defRPr/>
            </a:lvl1pPr>
          </a:lstStyle>
          <a:p>
            <a:fld id="{320D1C2F-0C97-41D1-B454-83DFF1E4A935}" type="slidenum">
              <a:rPr lang="de-DE" altLang="en-US"/>
              <a:pPr/>
              <a:t>‹#›</a:t>
            </a:fld>
            <a:endParaRPr lang="de-DE" altLang="en-US"/>
          </a:p>
        </p:txBody>
      </p:sp>
      <p:sp>
        <p:nvSpPr>
          <p:cNvPr id="4" name="FussPlaz"/>
          <p:cNvSpPr>
            <a:spLocks noGrp="1"/>
          </p:cNvSpPr>
          <p:nvPr>
            <p:ph type="ftr" sz="quarter" idx="11"/>
            <p:custDataLst>
              <p:tags r:id="rId2"/>
            </p:custDataLst>
          </p:nvPr>
        </p:nvSpPr>
        <p:spPr/>
        <p:txBody>
          <a:bodyPr/>
          <a:lstStyle>
            <a:lvl1pPr>
              <a:defRPr dirty="0"/>
            </a:lvl1pPr>
          </a:lstStyle>
          <a:p>
            <a:pPr>
              <a:defRPr/>
            </a:pPr>
            <a:endParaRPr lang="de-DE"/>
          </a:p>
        </p:txBody>
      </p:sp>
      <p:sp>
        <p:nvSpPr>
          <p:cNvPr id="5" name="DatumPlaz"/>
          <p:cNvSpPr>
            <a:spLocks noGrp="1"/>
          </p:cNvSpPr>
          <p:nvPr>
            <p:ph type="dt" sz="half" idx="12"/>
            <p:custDataLst>
              <p:tags r:id="rId3"/>
            </p:custDataLst>
          </p:nvPr>
        </p:nvSpPr>
        <p:spPr/>
        <p:txBody>
          <a:bodyPr/>
          <a:lstStyle>
            <a:lvl1pPr>
              <a:defRPr/>
            </a:lvl1pPr>
          </a:lstStyle>
          <a:p>
            <a:fld id="{DEEC8FC3-FF26-4C23-873D-A4EF04C45667}" type="datetime1">
              <a:rPr lang="en-US" altLang="en-US"/>
              <a:pPr/>
              <a:t>3/27/2019</a:t>
            </a:fld>
            <a:endParaRPr lang="de-DE" altLang="en-US"/>
          </a:p>
        </p:txBody>
      </p:sp>
    </p:spTree>
    <p:extLst>
      <p:ext uri="{BB962C8B-B14F-4D97-AF65-F5344CB8AC3E}">
        <p14:creationId xmlns:p14="http://schemas.microsoft.com/office/powerpoint/2010/main" val="275539172"/>
      </p:ext>
    </p:extLst>
  </p:cSld>
  <p:clrMapOvr>
    <a:masterClrMapping/>
  </p:clrMapOvr>
  <p:hf sldNum="0" hdr="0" ftr="0"/>
</p:sldLayout>
</file>

<file path=ppt/slideLayouts/slideLayout52.xml><?xml version="1.0" encoding="utf-8"?>
<p:sldLayout xmlns:a="http://schemas.openxmlformats.org/drawingml/2006/main" xmlns:r="http://schemas.openxmlformats.org/officeDocument/2006/relationships" xmlns:p="http://schemas.openxmlformats.org/presentationml/2006/main" type="tx" preserve="1">
  <p:cSld name="Titel und Text (2)">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SeitePlaz"/>
          <p:cNvSpPr>
            <a:spLocks noGrp="1"/>
          </p:cNvSpPr>
          <p:nvPr>
            <p:ph type="sldNum" sz="quarter" idx="10"/>
            <p:custDataLst>
              <p:tags r:id="rId1"/>
            </p:custDataLst>
          </p:nvPr>
        </p:nvSpPr>
        <p:spPr>
          <a:xfrm>
            <a:off x="6818313" y="4986338"/>
            <a:ext cx="720725" cy="114300"/>
          </a:xfrm>
        </p:spPr>
        <p:txBody>
          <a:bodyPr/>
          <a:lstStyle>
            <a:lvl1pPr>
              <a:defRPr/>
            </a:lvl1pPr>
          </a:lstStyle>
          <a:p>
            <a:fld id="{4CE123EF-8D03-4C05-95B4-1C209382A31C}"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dirty="0"/>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fld id="{3FE0D16A-3B04-4666-A6F3-7B48C1A809C9}" type="datetime1">
              <a:rPr lang="en-US" altLang="en-US"/>
              <a:pPr/>
              <a:t>3/27/2019</a:t>
            </a:fld>
            <a:endParaRPr lang="de-DE" altLang="en-US"/>
          </a:p>
        </p:txBody>
      </p:sp>
    </p:spTree>
    <p:extLst>
      <p:ext uri="{BB962C8B-B14F-4D97-AF65-F5344CB8AC3E}">
        <p14:creationId xmlns:p14="http://schemas.microsoft.com/office/powerpoint/2010/main" val="4294488579"/>
      </p:ext>
    </p:extLst>
  </p:cSld>
  <p:clrMapOvr>
    <a:masterClrMapping/>
  </p:clrMapOvr>
  <p:hf sldNum="0" hdr="0" ftr="0"/>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el, Text und Inhalt (1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1" y="1404000"/>
            <a:ext cx="3528392"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3995936" y="1404000"/>
            <a:ext cx="3528392" cy="3456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a:xfrm>
            <a:off x="6810375" y="4986338"/>
            <a:ext cx="720725" cy="114300"/>
          </a:xfrm>
        </p:spPr>
        <p:txBody>
          <a:bodyPr/>
          <a:lstStyle>
            <a:lvl1pPr>
              <a:defRPr/>
            </a:lvl1pPr>
          </a:lstStyle>
          <a:p>
            <a:fld id="{927AD479-804C-4B38-8731-12D262B05413}"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dirty="0"/>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fld id="{DC07B0D3-E1B2-4233-B1BC-201A8125C3FD}" type="datetime1">
              <a:rPr lang="en-US" altLang="en-US"/>
              <a:pPr/>
              <a:t>3/27/2019</a:t>
            </a:fld>
            <a:endParaRPr lang="de-DE" altLang="en-US"/>
          </a:p>
        </p:txBody>
      </p:sp>
    </p:spTree>
    <p:extLst>
      <p:ext uri="{BB962C8B-B14F-4D97-AF65-F5344CB8AC3E}">
        <p14:creationId xmlns:p14="http://schemas.microsoft.com/office/powerpoint/2010/main" val="1099408014"/>
      </p:ext>
    </p:extLst>
  </p:cSld>
  <p:clrMapOvr>
    <a:masterClrMapping/>
  </p:clrMapOvr>
  <p:hf sldNum="0" hdr="0" ftr="0"/>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el, Inhalt und Text (14)">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2001" y="1404000"/>
            <a:ext cx="3524772"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z"/>
          <p:cNvSpPr>
            <a:spLocks noGrp="1"/>
          </p:cNvSpPr>
          <p:nvPr>
            <p:ph type="body" sz="half" idx="2"/>
          </p:nvPr>
        </p:nvSpPr>
        <p:spPr>
          <a:xfrm>
            <a:off x="3995936" y="1404000"/>
            <a:ext cx="3524772" cy="3456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a:xfrm>
            <a:off x="6810375" y="4986338"/>
            <a:ext cx="720725" cy="114300"/>
          </a:xfrm>
        </p:spPr>
        <p:txBody>
          <a:bodyPr/>
          <a:lstStyle>
            <a:lvl1pPr>
              <a:defRPr/>
            </a:lvl1pPr>
          </a:lstStyle>
          <a:p>
            <a:fld id="{A10FC3A9-1994-4BC0-9155-3B441D37B0AE}"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dirty="0"/>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fld id="{36CC9F8D-8AE2-4F7A-9A86-ADC64076215D}" type="datetime1">
              <a:rPr lang="en-US" altLang="en-US"/>
              <a:pPr/>
              <a:t>3/27/2019</a:t>
            </a:fld>
            <a:endParaRPr lang="de-DE" altLang="en-US"/>
          </a:p>
        </p:txBody>
      </p:sp>
    </p:spTree>
    <p:extLst>
      <p:ext uri="{BB962C8B-B14F-4D97-AF65-F5344CB8AC3E}">
        <p14:creationId xmlns:p14="http://schemas.microsoft.com/office/powerpoint/2010/main" val="3691980710"/>
      </p:ext>
    </p:extLst>
  </p:cSld>
  <p:clrMapOvr>
    <a:masterClrMapping/>
  </p:clrMapOvr>
  <p:hf sldNum="0" hdr="0" ftr="0"/>
</p:sldLayout>
</file>

<file path=ppt/slideLayouts/slideLayout55.xml><?xml version="1.0" encoding="utf-8"?>
<p:sldLayout xmlns:a="http://schemas.openxmlformats.org/drawingml/2006/main" xmlns:r="http://schemas.openxmlformats.org/officeDocument/2006/relationships" xmlns:p="http://schemas.openxmlformats.org/presentationml/2006/main" type="txOverObj" preserve="1">
  <p:cSld name="Titel und Text über Inhalt (20)">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7362328" cy="1815822"/>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162000" y="3795886"/>
            <a:ext cx="7362328" cy="1164322"/>
          </a:xfrm>
        </p:spPr>
        <p:txBody>
          <a:bodyPr/>
          <a:lstStyle>
            <a:lvl1pPr marL="0" indent="0">
              <a:buNone/>
              <a:defRPr sz="1200" b="1">
                <a:solidFill>
                  <a:srgbClr val="717171"/>
                </a:solidFill>
              </a:defRPr>
            </a:lvl1pPr>
            <a:lvl2pPr marL="457200" indent="0">
              <a:buNone/>
              <a:defRPr sz="1200">
                <a:solidFill>
                  <a:srgbClr val="717171"/>
                </a:solidFill>
              </a:defRPr>
            </a:lvl2pPr>
            <a:lvl3pPr marL="914400" indent="0">
              <a:buNone/>
              <a:defRPr sz="1200">
                <a:solidFill>
                  <a:srgbClr val="717171"/>
                </a:solidFill>
              </a:defRPr>
            </a:lvl3pPr>
            <a:lvl4pPr marL="1371600" indent="0">
              <a:buNone/>
              <a:defRPr sz="1200">
                <a:solidFill>
                  <a:srgbClr val="717171"/>
                </a:solidFill>
              </a:defRPr>
            </a:lvl4pPr>
            <a:lvl5pPr marL="1828800" indent="0">
              <a:buNone/>
              <a:defRPr>
                <a:solidFill>
                  <a:srgbClr val="71717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eitePlaz"/>
          <p:cNvSpPr>
            <a:spLocks noGrp="1"/>
          </p:cNvSpPr>
          <p:nvPr>
            <p:ph type="sldNum" sz="quarter" idx="10"/>
            <p:custDataLst>
              <p:tags r:id="rId1"/>
            </p:custDataLst>
          </p:nvPr>
        </p:nvSpPr>
        <p:spPr/>
        <p:txBody>
          <a:bodyPr/>
          <a:lstStyle>
            <a:lvl1pPr>
              <a:defRPr/>
            </a:lvl1pPr>
          </a:lstStyle>
          <a:p>
            <a:fld id="{5A3E292A-9453-4C76-A1CD-E095C7BDAA55}"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fld id="{664A7ED2-BE82-485B-8ECC-BE8AD261E885}" type="datetime1">
              <a:rPr lang="en-US" altLang="en-US"/>
              <a:pPr/>
              <a:t>3/27/2019</a:t>
            </a:fld>
            <a:endParaRPr lang="de-DE" altLang="en-US"/>
          </a:p>
        </p:txBody>
      </p:sp>
    </p:spTree>
    <p:extLst>
      <p:ext uri="{BB962C8B-B14F-4D97-AF65-F5344CB8AC3E}">
        <p14:creationId xmlns:p14="http://schemas.microsoft.com/office/powerpoint/2010/main" val="3362003650"/>
      </p:ext>
    </p:extLst>
  </p:cSld>
  <p:clrMapOvr>
    <a:masterClrMapping/>
  </p:clrMapOvr>
  <p:hf sldNum="0" hdr="0" ftr="0"/>
</p:sldLayout>
</file>

<file path=ppt/slideLayouts/slideLayout56.xml><?xml version="1.0" encoding="utf-8"?>
<p:sldLayout xmlns:a="http://schemas.openxmlformats.org/drawingml/2006/main" xmlns:r="http://schemas.openxmlformats.org/officeDocument/2006/relationships" xmlns:p="http://schemas.openxmlformats.org/presentationml/2006/main" type="objOverTx" preserve="1">
  <p:cSld name="Titel und Inhalt über Text (19)">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2000" y="1404000"/>
            <a:ext cx="7362328"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z"/>
          <p:cNvSpPr>
            <a:spLocks noGrp="1"/>
          </p:cNvSpPr>
          <p:nvPr>
            <p:ph type="body" sz="half" idx="2"/>
          </p:nvPr>
        </p:nvSpPr>
        <p:spPr>
          <a:xfrm>
            <a:off x="162000" y="4011910"/>
            <a:ext cx="7362328" cy="848089"/>
          </a:xfrm>
        </p:spPr>
        <p:txBody>
          <a:bodyPr/>
          <a:lstStyle>
            <a:lvl1pPr marL="0" indent="0">
              <a:buNone/>
              <a:defRPr sz="1200" b="1">
                <a:solidFill>
                  <a:srgbClr val="939598"/>
                </a:solidFill>
              </a:defRPr>
            </a:lvl1pPr>
            <a:lvl2pPr marL="0" indent="0">
              <a:spcAft>
                <a:spcPts val="720"/>
              </a:spcAft>
              <a:buClr>
                <a:schemeClr val="bg2">
                  <a:lumMod val="75000"/>
                </a:schemeClr>
              </a:buClr>
              <a:buFont typeface="Lucida Grande"/>
              <a:buNone/>
              <a:defRPr sz="1200">
                <a:solidFill>
                  <a:srgbClr val="939598"/>
                </a:solidFill>
              </a:defRPr>
            </a:lvl2pPr>
            <a:lvl3pPr marL="171450" indent="-171450">
              <a:spcAft>
                <a:spcPts val="720"/>
              </a:spcAft>
              <a:buClr>
                <a:schemeClr val="bg2">
                  <a:lumMod val="75000"/>
                </a:schemeClr>
              </a:buClr>
              <a:buFont typeface="Arial"/>
              <a:buChar char="•"/>
              <a:defRPr sz="1200">
                <a:solidFill>
                  <a:srgbClr val="939598"/>
                </a:solidFill>
              </a:defRPr>
            </a:lvl3pPr>
            <a:lvl4pPr>
              <a:defRPr>
                <a:solidFill>
                  <a:srgbClr val="717171"/>
                </a:solidFill>
              </a:defRPr>
            </a:lvl4pPr>
          </a:lstStyle>
          <a:p>
            <a:pPr lvl="0"/>
            <a:r>
              <a:rPr lang="en-US" dirty="0"/>
              <a:t>Click to edit Master text styles</a:t>
            </a:r>
          </a:p>
          <a:p>
            <a:pPr lvl="1"/>
            <a:r>
              <a:rPr lang="en-US" dirty="0"/>
              <a:t>First level</a:t>
            </a:r>
          </a:p>
          <a:p>
            <a:pPr lvl="2"/>
            <a:r>
              <a:rPr lang="en-US" dirty="0"/>
              <a:t>Third level</a:t>
            </a:r>
          </a:p>
        </p:txBody>
      </p:sp>
      <p:sp>
        <p:nvSpPr>
          <p:cNvPr id="5" name="SeitePlaz"/>
          <p:cNvSpPr>
            <a:spLocks noGrp="1"/>
          </p:cNvSpPr>
          <p:nvPr>
            <p:ph type="sldNum" sz="quarter" idx="10"/>
            <p:custDataLst>
              <p:tags r:id="rId1"/>
            </p:custDataLst>
          </p:nvPr>
        </p:nvSpPr>
        <p:spPr/>
        <p:txBody>
          <a:bodyPr/>
          <a:lstStyle>
            <a:lvl1pPr>
              <a:defRPr/>
            </a:lvl1pPr>
          </a:lstStyle>
          <a:p>
            <a:fld id="{CFC003BB-922A-4F2B-BA24-8E198CEFE926}"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fld id="{1CE5E03F-3DD6-4AD4-B7B4-1BB384AF4264}" type="datetime1">
              <a:rPr lang="en-US" altLang="en-US"/>
              <a:pPr/>
              <a:t>3/27/2019</a:t>
            </a:fld>
            <a:endParaRPr lang="de-DE" altLang="en-US"/>
          </a:p>
        </p:txBody>
      </p:sp>
    </p:spTree>
    <p:extLst>
      <p:ext uri="{BB962C8B-B14F-4D97-AF65-F5344CB8AC3E}">
        <p14:creationId xmlns:p14="http://schemas.microsoft.com/office/powerpoint/2010/main" val="1431408123"/>
      </p:ext>
    </p:extLst>
  </p:cSld>
  <p:clrMapOvr>
    <a:masterClrMapping/>
  </p:clrMapOvr>
  <p:hf sldNum="0" hdr="0" ftr="0"/>
</p:sldLayout>
</file>

<file path=ppt/slideLayouts/slideLayout57.xml><?xml version="1.0" encoding="utf-8"?>
<p:sldLayout xmlns:a="http://schemas.openxmlformats.org/drawingml/2006/main" xmlns:r="http://schemas.openxmlformats.org/officeDocument/2006/relationships" xmlns:p="http://schemas.openxmlformats.org/presentationml/2006/main" type="twoColTx" preserve="1">
  <p:cSld name="Titel und zweispaltiger Text (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1" y="1404000"/>
            <a:ext cx="3528392" cy="3456000"/>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z"/>
          <p:cNvSpPr>
            <a:spLocks noGrp="1"/>
          </p:cNvSpPr>
          <p:nvPr>
            <p:ph type="body" sz="half" idx="2"/>
          </p:nvPr>
        </p:nvSpPr>
        <p:spPr>
          <a:xfrm>
            <a:off x="3995936" y="1404000"/>
            <a:ext cx="3528392" cy="3456000"/>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p:txBody>
          <a:bodyPr/>
          <a:lstStyle>
            <a:lvl1pPr>
              <a:defRPr/>
            </a:lvl1pPr>
          </a:lstStyle>
          <a:p>
            <a:fld id="{1AB16EFC-39C0-4480-94EC-6C9F9C68899A}"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fld id="{1703534B-A000-409D-B5BE-241880DF8A09}" type="datetime1">
              <a:rPr lang="en-US" altLang="en-US"/>
              <a:pPr/>
              <a:t>3/27/2019</a:t>
            </a:fld>
            <a:endParaRPr lang="de-DE" altLang="en-US"/>
          </a:p>
        </p:txBody>
      </p:sp>
    </p:spTree>
    <p:extLst>
      <p:ext uri="{BB962C8B-B14F-4D97-AF65-F5344CB8AC3E}">
        <p14:creationId xmlns:p14="http://schemas.microsoft.com/office/powerpoint/2010/main" val="2909807594"/>
      </p:ext>
    </p:extLst>
  </p:cSld>
  <p:clrMapOvr>
    <a:masterClrMapping/>
  </p:clrMapOvr>
  <p:hf sldNum="0" hdr="0" ftr="0"/>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OverTx" preserve="1">
  <p:cSld name="Titel, zwei Inhalte über Text (2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sz="quarter" idx="1"/>
          </p:nvPr>
        </p:nvSpPr>
        <p:spPr>
          <a:xfrm>
            <a:off x="162001" y="1404000"/>
            <a:ext cx="3524772"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quarter" idx="2"/>
          </p:nvPr>
        </p:nvSpPr>
        <p:spPr>
          <a:xfrm>
            <a:off x="3995936" y="1404000"/>
            <a:ext cx="3524772"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z"/>
          <p:cNvSpPr>
            <a:spLocks noGrp="1"/>
          </p:cNvSpPr>
          <p:nvPr>
            <p:ph type="body" sz="half" idx="3"/>
          </p:nvPr>
        </p:nvSpPr>
        <p:spPr>
          <a:xfrm>
            <a:off x="162000" y="3651870"/>
            <a:ext cx="8820000" cy="1208129"/>
          </a:xfrm>
        </p:spPr>
        <p:txBody>
          <a:bodyPr/>
          <a:lstStyle>
            <a:lvl1pPr marL="0" indent="0">
              <a:buFont typeface="Arial"/>
              <a:buNone/>
              <a:defRPr>
                <a:solidFill>
                  <a:srgbClr val="717171"/>
                </a:solidFill>
              </a:defRPr>
            </a:lvl1pPr>
            <a:lvl2pPr marL="742950" indent="-285750">
              <a:buClr>
                <a:schemeClr val="bg2">
                  <a:lumMod val="75000"/>
                </a:schemeClr>
              </a:buClr>
              <a:buFont typeface="Lucida Grande"/>
              <a:buChar char="-"/>
              <a:defRPr>
                <a:solidFill>
                  <a:srgbClr val="717171"/>
                </a:solidFill>
              </a:defRPr>
            </a:lvl2pPr>
            <a:lvl3pPr marL="1200150" indent="-285750">
              <a:buClr>
                <a:schemeClr val="bg2">
                  <a:lumMod val="75000"/>
                </a:schemeClr>
              </a:buClr>
              <a:buFont typeface="Lucida Grande"/>
              <a:buChar char="-"/>
              <a:defRPr>
                <a:solidFill>
                  <a:srgbClr val="717171"/>
                </a:solidFill>
              </a:defRPr>
            </a:lvl3pPr>
            <a:lvl4pPr marL="1657350" indent="-285750">
              <a:buClr>
                <a:schemeClr val="bg2">
                  <a:lumMod val="75000"/>
                </a:schemeClr>
              </a:buClr>
              <a:buFont typeface="Lucida Grande"/>
              <a:buChar char="-"/>
              <a:defRPr>
                <a:solidFill>
                  <a:srgbClr val="717171"/>
                </a:solidFill>
              </a:defRPr>
            </a:lvl4pPr>
            <a:lvl5pPr marL="2114550" indent="-285750">
              <a:buClr>
                <a:schemeClr val="bg2">
                  <a:lumMod val="75000"/>
                </a:schemeClr>
              </a:buClr>
              <a:buFont typeface="Lucida Grande"/>
              <a:buChar char="-"/>
              <a:defRPr>
                <a:solidFill>
                  <a:srgbClr val="717171"/>
                </a:solidFill>
              </a:defRPr>
            </a:lvl5pPr>
          </a:lstStyle>
          <a:p>
            <a:pPr lvl="0"/>
            <a:r>
              <a:rPr lang="en-US"/>
              <a:t>Click to edit Master text styles</a:t>
            </a:r>
          </a:p>
          <a:p>
            <a:pPr lvl="1"/>
            <a:r>
              <a:rPr lang="en-US"/>
              <a:t>Second level</a:t>
            </a:r>
          </a:p>
          <a:p>
            <a:pPr lvl="2"/>
            <a:r>
              <a:rPr lang="en-US"/>
              <a:t>Third level</a:t>
            </a:r>
          </a:p>
        </p:txBody>
      </p:sp>
      <p:sp>
        <p:nvSpPr>
          <p:cNvPr id="6" name="SeitePlaz"/>
          <p:cNvSpPr>
            <a:spLocks noGrp="1"/>
          </p:cNvSpPr>
          <p:nvPr>
            <p:ph type="sldNum" sz="quarter" idx="10"/>
            <p:custDataLst>
              <p:tags r:id="rId1"/>
            </p:custDataLst>
          </p:nvPr>
        </p:nvSpPr>
        <p:spPr/>
        <p:txBody>
          <a:bodyPr/>
          <a:lstStyle>
            <a:lvl1pPr>
              <a:defRPr/>
            </a:lvl1pPr>
          </a:lstStyle>
          <a:p>
            <a:fld id="{2859220B-1FAF-4140-9BE1-CF7C77AAD2F3}"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fld id="{251A52CA-096C-4C29-9940-6CE691117F43}" type="datetime1">
              <a:rPr lang="en-US" altLang="en-US"/>
              <a:pPr/>
              <a:t>3/27/2019</a:t>
            </a:fld>
            <a:endParaRPr lang="de-DE" altLang="en-US"/>
          </a:p>
        </p:txBody>
      </p:sp>
    </p:spTree>
    <p:extLst>
      <p:ext uri="{BB962C8B-B14F-4D97-AF65-F5344CB8AC3E}">
        <p14:creationId xmlns:p14="http://schemas.microsoft.com/office/powerpoint/2010/main" val="376740252"/>
      </p:ext>
    </p:extLst>
  </p:cSld>
  <p:clrMapOvr>
    <a:masterClrMapping/>
  </p:clrMapOvr>
  <p:hf sldNum="0" hdr="0" ftr="0"/>
</p:sldLayout>
</file>

<file path=ppt/slideLayouts/slideLayout59.xml><?xml version="1.0" encoding="utf-8"?>
<p:sldLayout xmlns:a="http://schemas.openxmlformats.org/drawingml/2006/main" xmlns:r="http://schemas.openxmlformats.org/officeDocument/2006/relationships" xmlns:p="http://schemas.openxmlformats.org/presentationml/2006/main" type="txAndMedia" preserve="1">
  <p:cSld name="Titel, Text und Medienclip (17)">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Medienplatzhalter 3"/>
          <p:cNvSpPr>
            <a:spLocks noGrp="1"/>
          </p:cNvSpPr>
          <p:nvPr>
            <p:ph type="media" sz="half" idx="2"/>
          </p:nvPr>
        </p:nvSpPr>
        <p:spPr>
          <a:xfrm>
            <a:off x="4647628" y="1404000"/>
            <a:ext cx="4334371" cy="3456000"/>
          </a:xfrm>
        </p:spPr>
        <p:txBody>
          <a:bodyPr rtlCol="0">
            <a:normAutofit/>
          </a:bodyPr>
          <a:lstStyle/>
          <a:p>
            <a:pPr lvl="0"/>
            <a:endParaRPr lang="de-DE" noProof="0" dirty="0"/>
          </a:p>
        </p:txBody>
      </p:sp>
      <p:sp>
        <p:nvSpPr>
          <p:cNvPr id="5" name="SeitePlaz"/>
          <p:cNvSpPr>
            <a:spLocks noGrp="1"/>
          </p:cNvSpPr>
          <p:nvPr>
            <p:ph type="sldNum" sz="quarter" idx="10"/>
            <p:custDataLst>
              <p:tags r:id="rId1"/>
            </p:custDataLst>
          </p:nvPr>
        </p:nvSpPr>
        <p:spPr/>
        <p:txBody>
          <a:bodyPr/>
          <a:lstStyle>
            <a:lvl1pPr>
              <a:defRPr/>
            </a:lvl1pPr>
          </a:lstStyle>
          <a:p>
            <a:fld id="{C564E0E4-F627-48A3-B5C1-B4B980D1C9C1}"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fld id="{9E5682D7-D3EC-489B-A413-840D7AADBA49}" type="datetime1">
              <a:rPr lang="en-US" altLang="en-US"/>
              <a:pPr/>
              <a:t>3/27/2019</a:t>
            </a:fld>
            <a:endParaRPr lang="de-DE" altLang="en-US"/>
          </a:p>
        </p:txBody>
      </p:sp>
    </p:spTree>
    <p:extLst>
      <p:ext uri="{BB962C8B-B14F-4D97-AF65-F5344CB8AC3E}">
        <p14:creationId xmlns:p14="http://schemas.microsoft.com/office/powerpoint/2010/main" val="1206264198"/>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über Inhalt (20)">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7362328" cy="1815822"/>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SeitePlaz"/>
          <p:cNvSpPr>
            <a:spLocks noGrp="1"/>
          </p:cNvSpPr>
          <p:nvPr>
            <p:ph type="sldNum" sz="quarter" idx="10"/>
            <p:custDataLst>
              <p:tags r:id="rId1"/>
            </p:custDataLst>
          </p:nvPr>
        </p:nvSpPr>
        <p:spPr/>
        <p:txBody>
          <a:bodyPr/>
          <a:lstStyle>
            <a:lvl1pPr>
              <a:defRPr/>
            </a:lvl1pPr>
          </a:lstStyle>
          <a:p>
            <a:fld id="{20C51478-6389-411B-8D04-94C466542F0C}"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742334066"/>
      </p:ext>
    </p:extLst>
  </p:cSld>
  <p:clrMapOvr>
    <a:masterClrMapping/>
  </p:clrMapOvr>
  <p:hf sldNum="0" hdr="0" ftr="0"/>
</p:sldLayout>
</file>

<file path=ppt/slideLayouts/slideLayout60.xml><?xml version="1.0" encoding="utf-8"?>
<p:sldLayout xmlns:a="http://schemas.openxmlformats.org/drawingml/2006/main" xmlns:r="http://schemas.openxmlformats.org/officeDocument/2006/relationships" xmlns:p="http://schemas.openxmlformats.org/presentationml/2006/main" type="mediaAndTx" preserve="1">
  <p:cSld name="Titel, Medienclip und Text (18)">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Medienplatzhalter 2"/>
          <p:cNvSpPr>
            <a:spLocks noGrp="1"/>
          </p:cNvSpPr>
          <p:nvPr>
            <p:ph type="media" sz="half" idx="1"/>
          </p:nvPr>
        </p:nvSpPr>
        <p:spPr>
          <a:xfrm>
            <a:off x="162000" y="1404000"/>
            <a:ext cx="4334371" cy="3456000"/>
          </a:xfrm>
        </p:spPr>
        <p:txBody>
          <a:bodyPr rtlCol="0">
            <a:normAutofit/>
          </a:bodyPr>
          <a:lstStyle/>
          <a:p>
            <a:pPr lvl="0"/>
            <a:endParaRPr lang="de-DE" noProof="0" dirty="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106ACEB6-70D9-46FD-855C-2AD95362CAA4}"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fld id="{9EB53B62-7D47-4857-AC10-2C4EB26E7C4A}" type="datetime1">
              <a:rPr lang="en-US" altLang="en-US"/>
              <a:pPr/>
              <a:t>3/27/2019</a:t>
            </a:fld>
            <a:endParaRPr lang="de-DE" altLang="en-US"/>
          </a:p>
        </p:txBody>
      </p:sp>
    </p:spTree>
    <p:extLst>
      <p:ext uri="{BB962C8B-B14F-4D97-AF65-F5344CB8AC3E}">
        <p14:creationId xmlns:p14="http://schemas.microsoft.com/office/powerpoint/2010/main" val="1611838648"/>
      </p:ext>
    </p:extLst>
  </p:cSld>
  <p:clrMapOvr>
    <a:masterClrMapping/>
  </p:clrMapOvr>
  <p:hf sldNum="0" hdr="0" ftr="0"/>
</p:sldLayout>
</file>

<file path=ppt/slideLayouts/slideLayout61.xml><?xml version="1.0" encoding="utf-8"?>
<p:sldLayout xmlns:a="http://schemas.openxmlformats.org/drawingml/2006/main" xmlns:r="http://schemas.openxmlformats.org/officeDocument/2006/relationships" xmlns:p="http://schemas.openxmlformats.org/presentationml/2006/main" type="txAndClipArt" preserve="1">
  <p:cSld name="Titel, Text und ClipArt (9)">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ClipArt-Platzhalter 3"/>
          <p:cNvSpPr>
            <a:spLocks noGrp="1"/>
          </p:cNvSpPr>
          <p:nvPr>
            <p:ph type="clipArt" sz="half" idx="2"/>
          </p:nvPr>
        </p:nvSpPr>
        <p:spPr>
          <a:xfrm>
            <a:off x="4647628" y="1404000"/>
            <a:ext cx="4334371" cy="3456000"/>
          </a:xfrm>
        </p:spPr>
        <p:txBody>
          <a:bodyPr rtlCol="0">
            <a:normAutofit/>
          </a:bodyPr>
          <a:lstStyle/>
          <a:p>
            <a:pPr lvl="0"/>
            <a:endParaRPr lang="de-DE" noProof="0" dirty="0"/>
          </a:p>
        </p:txBody>
      </p:sp>
      <p:sp>
        <p:nvSpPr>
          <p:cNvPr id="5" name="SeitePlaz"/>
          <p:cNvSpPr>
            <a:spLocks noGrp="1"/>
          </p:cNvSpPr>
          <p:nvPr>
            <p:ph type="sldNum" sz="quarter" idx="10"/>
            <p:custDataLst>
              <p:tags r:id="rId1"/>
            </p:custDataLst>
          </p:nvPr>
        </p:nvSpPr>
        <p:spPr/>
        <p:txBody>
          <a:bodyPr/>
          <a:lstStyle>
            <a:lvl1pPr>
              <a:defRPr/>
            </a:lvl1pPr>
          </a:lstStyle>
          <a:p>
            <a:fld id="{4D6880AE-FB65-4FE0-BF95-A1867F7FC626}"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fld id="{5F03BA61-E91B-4D61-9B4C-93571B568D3B}" type="datetime1">
              <a:rPr lang="en-US" altLang="en-US"/>
              <a:pPr/>
              <a:t>3/27/2019</a:t>
            </a:fld>
            <a:endParaRPr lang="de-DE" altLang="en-US"/>
          </a:p>
        </p:txBody>
      </p:sp>
    </p:spTree>
    <p:extLst>
      <p:ext uri="{BB962C8B-B14F-4D97-AF65-F5344CB8AC3E}">
        <p14:creationId xmlns:p14="http://schemas.microsoft.com/office/powerpoint/2010/main" val="2844833554"/>
      </p:ext>
    </p:extLst>
  </p:cSld>
  <p:clrMapOvr>
    <a:masterClrMapping/>
  </p:clrMapOvr>
  <p:hf sldNum="0" hdr="0" ftr="0"/>
</p:sldLayout>
</file>

<file path=ppt/slideLayouts/slideLayout62.xml><?xml version="1.0" encoding="utf-8"?>
<p:sldLayout xmlns:a="http://schemas.openxmlformats.org/drawingml/2006/main" xmlns:r="http://schemas.openxmlformats.org/officeDocument/2006/relationships" xmlns:p="http://schemas.openxmlformats.org/presentationml/2006/main" type="clipArtAndTx" preserve="1">
  <p:cSld name="Titel, ClipArt und Text (10)">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ClipArt-Platzhalter 2"/>
          <p:cNvSpPr>
            <a:spLocks noGrp="1"/>
          </p:cNvSpPr>
          <p:nvPr>
            <p:ph type="clipArt" sz="half" idx="1"/>
          </p:nvPr>
        </p:nvSpPr>
        <p:spPr>
          <a:xfrm>
            <a:off x="162000" y="1404000"/>
            <a:ext cx="4334371" cy="3456000"/>
          </a:xfrm>
        </p:spPr>
        <p:txBody>
          <a:bodyPr rtlCol="0">
            <a:normAutofit/>
          </a:bodyPr>
          <a:lstStyle/>
          <a:p>
            <a:pPr lvl="0"/>
            <a:endParaRPr lang="de-DE" noProof="0" dirty="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0EF910AA-F4FA-4AB2-8760-9A167CB8C580}"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fld id="{5C657D09-FFB6-47C4-AFA0-A37362A639B7}" type="datetime1">
              <a:rPr lang="en-US" altLang="en-US"/>
              <a:pPr/>
              <a:t>3/27/2019</a:t>
            </a:fld>
            <a:endParaRPr lang="de-DE" altLang="en-US"/>
          </a:p>
        </p:txBody>
      </p:sp>
    </p:spTree>
    <p:extLst>
      <p:ext uri="{BB962C8B-B14F-4D97-AF65-F5344CB8AC3E}">
        <p14:creationId xmlns:p14="http://schemas.microsoft.com/office/powerpoint/2010/main" val="1222135991"/>
      </p:ext>
    </p:extLst>
  </p:cSld>
  <p:clrMapOvr>
    <a:masterClrMapping/>
  </p:clrMapOvr>
  <p:hf sldNum="0" hdr="0" ftr="0"/>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21)">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7628"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7628"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SeitePlaz"/>
          <p:cNvSpPr>
            <a:spLocks noGrp="1"/>
          </p:cNvSpPr>
          <p:nvPr>
            <p:ph type="sldNum" sz="quarter" idx="10"/>
            <p:custDataLst>
              <p:tags r:id="rId1"/>
            </p:custDataLst>
          </p:nvPr>
        </p:nvSpPr>
        <p:spPr/>
        <p:txBody>
          <a:bodyPr/>
          <a:lstStyle>
            <a:lvl1pPr>
              <a:defRPr/>
            </a:lvl1pPr>
          </a:lstStyle>
          <a:p>
            <a:fld id="{76BCA254-D956-4F60-A445-0A7DC24D9E41}"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fld id="{A14946A1-23E8-4048-95C0-5DDCEFD48E3D}" type="datetime1">
              <a:rPr lang="en-US" altLang="en-US"/>
              <a:pPr/>
              <a:t>3/27/2019</a:t>
            </a:fld>
            <a:endParaRPr lang="de-DE" altLang="en-US"/>
          </a:p>
        </p:txBody>
      </p:sp>
    </p:spTree>
    <p:extLst>
      <p:ext uri="{BB962C8B-B14F-4D97-AF65-F5344CB8AC3E}">
        <p14:creationId xmlns:p14="http://schemas.microsoft.com/office/powerpoint/2010/main" val="4287416572"/>
      </p:ext>
    </p:extLst>
  </p:cSld>
  <p:clrMapOvr>
    <a:masterClrMapping/>
  </p:clrMapOvr>
  <p:hf sldNum="0" hdr="0" ftr="0"/>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AndTx" preserve="1">
  <p:cSld name="Titel, zwei Inhalte und Text (22)">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quarter" idx="1"/>
          </p:nvPr>
        </p:nvSpPr>
        <p:spPr>
          <a:xfrm>
            <a:off x="162000"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162000"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z"/>
          <p:cNvSpPr>
            <a:spLocks noGrp="1"/>
          </p:cNvSpPr>
          <p:nvPr>
            <p:ph type="body" sz="half" idx="3"/>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SeitePlaz"/>
          <p:cNvSpPr>
            <a:spLocks noGrp="1"/>
          </p:cNvSpPr>
          <p:nvPr>
            <p:ph type="sldNum" sz="quarter" idx="10"/>
            <p:custDataLst>
              <p:tags r:id="rId1"/>
            </p:custDataLst>
          </p:nvPr>
        </p:nvSpPr>
        <p:spPr/>
        <p:txBody>
          <a:bodyPr/>
          <a:lstStyle>
            <a:lvl1pPr>
              <a:defRPr/>
            </a:lvl1pPr>
          </a:lstStyle>
          <a:p>
            <a:fld id="{758EFB5C-80C8-472D-AD01-1F866570B115}"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fld id="{CBD84633-06AB-4A0F-860F-535100A26EA7}" type="datetime1">
              <a:rPr lang="en-US" altLang="en-US"/>
              <a:pPr/>
              <a:t>3/27/2019</a:t>
            </a:fld>
            <a:endParaRPr lang="de-DE" altLang="en-US"/>
          </a:p>
        </p:txBody>
      </p:sp>
    </p:spTree>
    <p:extLst>
      <p:ext uri="{BB962C8B-B14F-4D97-AF65-F5344CB8AC3E}">
        <p14:creationId xmlns:p14="http://schemas.microsoft.com/office/powerpoint/2010/main" val="1957194853"/>
      </p:ext>
    </p:extLst>
  </p:cSld>
  <p:clrMapOvr>
    <a:masterClrMapping/>
  </p:clrMapOvr>
  <p:hf sldNum="0" hdr="0" ftr="0"/>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Leer (12)">
    <p:spTree>
      <p:nvGrpSpPr>
        <p:cNvPr id="1" name=""/>
        <p:cNvGrpSpPr/>
        <p:nvPr/>
      </p:nvGrpSpPr>
      <p:grpSpPr>
        <a:xfrm>
          <a:off x="0" y="0"/>
          <a:ext cx="0" cy="0"/>
          <a:chOff x="0" y="0"/>
          <a:chExt cx="0" cy="0"/>
        </a:xfrm>
      </p:grpSpPr>
      <p:sp>
        <p:nvSpPr>
          <p:cNvPr id="2" name="SeitePlaz"/>
          <p:cNvSpPr>
            <a:spLocks noGrp="1"/>
          </p:cNvSpPr>
          <p:nvPr>
            <p:ph type="sldNum" sz="quarter" idx="10"/>
            <p:custDataLst>
              <p:tags r:id="rId1"/>
            </p:custDataLst>
          </p:nvPr>
        </p:nvSpPr>
        <p:spPr/>
        <p:txBody>
          <a:bodyPr/>
          <a:lstStyle>
            <a:lvl1pPr>
              <a:defRPr/>
            </a:lvl1pPr>
          </a:lstStyle>
          <a:p>
            <a:fld id="{BF6EEA95-30FF-4316-96A8-7AF4D3E4AA3E}" type="slidenum">
              <a:rPr lang="de-DE" altLang="en-US"/>
              <a:pPr/>
              <a:t>‹#›</a:t>
            </a:fld>
            <a:endParaRPr lang="de-DE" altLang="en-US"/>
          </a:p>
        </p:txBody>
      </p:sp>
      <p:sp>
        <p:nvSpPr>
          <p:cNvPr id="3"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4" name="DatumPlaz"/>
          <p:cNvSpPr>
            <a:spLocks noGrp="1"/>
          </p:cNvSpPr>
          <p:nvPr>
            <p:ph type="dt" sz="half" idx="12"/>
            <p:custDataLst>
              <p:tags r:id="rId3"/>
            </p:custDataLst>
          </p:nvPr>
        </p:nvSpPr>
        <p:spPr/>
        <p:txBody>
          <a:bodyPr/>
          <a:lstStyle>
            <a:lvl1pPr>
              <a:defRPr/>
            </a:lvl1pPr>
          </a:lstStyle>
          <a:p>
            <a:fld id="{283AD3C5-8B7B-460F-8472-987BA5E71A1F}" type="datetime1">
              <a:rPr lang="en-US" altLang="en-US"/>
              <a:pPr/>
              <a:t>3/27/2019</a:t>
            </a:fld>
            <a:endParaRPr lang="de-DE" altLang="en-US"/>
          </a:p>
        </p:txBody>
      </p:sp>
    </p:spTree>
    <p:extLst>
      <p:ext uri="{BB962C8B-B14F-4D97-AF65-F5344CB8AC3E}">
        <p14:creationId xmlns:p14="http://schemas.microsoft.com/office/powerpoint/2010/main" val="1613844185"/>
      </p:ext>
    </p:extLst>
  </p:cSld>
  <p:clrMapOvr>
    <a:masterClrMapping/>
  </p:clrMapOvr>
  <p:hf sldNum="0" hdr="0" ftr="0"/>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el und Inhalt (16)">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SeitePlaz"/>
          <p:cNvSpPr>
            <a:spLocks noGrp="1"/>
          </p:cNvSpPr>
          <p:nvPr>
            <p:ph type="sldNum" sz="quarter" idx="10"/>
            <p:custDataLst>
              <p:tags r:id="rId1"/>
            </p:custDataLst>
          </p:nvPr>
        </p:nvSpPr>
        <p:spPr/>
        <p:txBody>
          <a:bodyPr/>
          <a:lstStyle>
            <a:lvl1pPr>
              <a:defRPr/>
            </a:lvl1pPr>
          </a:lstStyle>
          <a:p>
            <a:fld id="{BFD766E8-59C7-426E-ADD1-6EBA836B747E}"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fld id="{DF745A13-0336-47CD-B619-C8F532CC2DEE}" type="datetime1">
              <a:rPr lang="en-US" altLang="en-US"/>
              <a:pPr/>
              <a:t>3/27/2019</a:t>
            </a:fld>
            <a:endParaRPr lang="de-DE" altLang="en-US"/>
          </a:p>
        </p:txBody>
      </p:sp>
    </p:spTree>
    <p:extLst>
      <p:ext uri="{BB962C8B-B14F-4D97-AF65-F5344CB8AC3E}">
        <p14:creationId xmlns:p14="http://schemas.microsoft.com/office/powerpoint/2010/main" val="1198163119"/>
      </p:ext>
    </p:extLst>
  </p:cSld>
  <p:clrMapOvr>
    <a:masterClrMapping/>
  </p:clrMapOvr>
  <p:hf sldNum="0" hdr="0" ftr="0"/>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el und vier Inhalte (24)">
    <p:spTree>
      <p:nvGrpSpPr>
        <p:cNvPr id="1" name=""/>
        <p:cNvGrpSpPr/>
        <p:nvPr/>
      </p:nvGrpSpPr>
      <p:grpSpPr>
        <a:xfrm>
          <a:off x="0" y="0"/>
          <a:ext cx="0" cy="0"/>
          <a:chOff x="0" y="0"/>
          <a:chExt cx="0" cy="0"/>
        </a:xfrm>
      </p:grpSpPr>
      <p:sp>
        <p:nvSpPr>
          <p:cNvPr id="2" name="TitelPlaz"/>
          <p:cNvSpPr>
            <a:spLocks noGrp="1"/>
          </p:cNvSpPr>
          <p:nvPr>
            <p:ph type="title" sz="quarter"/>
          </p:nvPr>
        </p:nvSpPr>
        <p:spPr/>
        <p:txBody>
          <a:bodyPr/>
          <a:lstStyle/>
          <a:p>
            <a:r>
              <a:rPr lang="de-DE"/>
              <a:t>Titelmasterformat durch Klicken bearbeiten</a:t>
            </a:r>
          </a:p>
        </p:txBody>
      </p:sp>
      <p:sp>
        <p:nvSpPr>
          <p:cNvPr id="3" name="Inhaltsplatzhalter 2"/>
          <p:cNvSpPr>
            <a:spLocks noGrp="1"/>
          </p:cNvSpPr>
          <p:nvPr>
            <p:ph sz="quarter" idx="1"/>
          </p:nvPr>
        </p:nvSpPr>
        <p:spPr>
          <a:xfrm>
            <a:off x="162000"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162000"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7628"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647628"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SeitePlaz"/>
          <p:cNvSpPr>
            <a:spLocks noGrp="1"/>
          </p:cNvSpPr>
          <p:nvPr>
            <p:ph type="sldNum" sz="quarter" idx="10"/>
            <p:custDataLst>
              <p:tags r:id="rId1"/>
            </p:custDataLst>
          </p:nvPr>
        </p:nvSpPr>
        <p:spPr/>
        <p:txBody>
          <a:bodyPr/>
          <a:lstStyle>
            <a:lvl1pPr>
              <a:defRPr/>
            </a:lvl1pPr>
          </a:lstStyle>
          <a:p>
            <a:fld id="{D7CED0F4-00E5-48D6-BAD1-F7056AEB7E64}" type="slidenum">
              <a:rPr lang="de-DE" altLang="en-US"/>
              <a:pPr/>
              <a:t>‹#›</a:t>
            </a:fld>
            <a:endParaRPr lang="de-DE" altLang="en-US"/>
          </a:p>
        </p:txBody>
      </p:sp>
      <p:sp>
        <p:nvSpPr>
          <p:cNvPr id="8"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9" name="DatumPlaz"/>
          <p:cNvSpPr>
            <a:spLocks noGrp="1"/>
          </p:cNvSpPr>
          <p:nvPr>
            <p:ph type="dt" sz="half" idx="12"/>
            <p:custDataLst>
              <p:tags r:id="rId3"/>
            </p:custDataLst>
          </p:nvPr>
        </p:nvSpPr>
        <p:spPr/>
        <p:txBody>
          <a:bodyPr/>
          <a:lstStyle>
            <a:lvl1pPr>
              <a:defRPr/>
            </a:lvl1pPr>
          </a:lstStyle>
          <a:p>
            <a:fld id="{18615A72-D1CB-4EE6-B03C-3BF0EA310470}" type="datetime1">
              <a:rPr lang="en-US" altLang="en-US"/>
              <a:pPr/>
              <a:t>3/27/2019</a:t>
            </a:fld>
            <a:endParaRPr lang="de-DE" altLang="en-US"/>
          </a:p>
        </p:txBody>
      </p:sp>
    </p:spTree>
    <p:extLst>
      <p:ext uri="{BB962C8B-B14F-4D97-AF65-F5344CB8AC3E}">
        <p14:creationId xmlns:p14="http://schemas.microsoft.com/office/powerpoint/2010/main" val="1341219829"/>
      </p:ext>
    </p:extLst>
  </p:cSld>
  <p:clrMapOvr>
    <a:masterClrMapping/>
  </p:clrMapOvr>
  <p:hf sldNum="0" hdr="0" ftr="0"/>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reserve="1">
  <p:cSld name="Inhalt (15)">
    <p:spTree>
      <p:nvGrpSpPr>
        <p:cNvPr id="1" name=""/>
        <p:cNvGrpSpPr/>
        <p:nvPr/>
      </p:nvGrpSpPr>
      <p:grpSpPr>
        <a:xfrm>
          <a:off x="0" y="0"/>
          <a:ext cx="0" cy="0"/>
          <a:chOff x="0" y="0"/>
          <a:chExt cx="0" cy="0"/>
        </a:xfrm>
      </p:grpSpPr>
      <p:sp>
        <p:nvSpPr>
          <p:cNvPr id="2" name="Inhaltsplatzhalter 1"/>
          <p:cNvSpPr>
            <a:spLocks noGrp="1"/>
          </p:cNvSpPr>
          <p:nvPr>
            <p:ph/>
          </p:nvPr>
        </p:nvSpPr>
        <p:spPr>
          <a:xfrm>
            <a:off x="162000" y="1404000"/>
            <a:ext cx="8820000"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SeitePlaz"/>
          <p:cNvSpPr>
            <a:spLocks noGrp="1"/>
          </p:cNvSpPr>
          <p:nvPr>
            <p:ph type="sldNum" sz="quarter" idx="10"/>
            <p:custDataLst>
              <p:tags r:id="rId1"/>
            </p:custDataLst>
          </p:nvPr>
        </p:nvSpPr>
        <p:spPr/>
        <p:txBody>
          <a:bodyPr/>
          <a:lstStyle>
            <a:lvl1pPr>
              <a:defRPr/>
            </a:lvl1pPr>
          </a:lstStyle>
          <a:p>
            <a:fld id="{6AFE7D95-EE69-4A50-8C0D-51FDFB0B8B59}" type="slidenum">
              <a:rPr lang="de-DE" altLang="en-US"/>
              <a:pPr/>
              <a:t>‹#›</a:t>
            </a:fld>
            <a:endParaRPr lang="de-DE" altLang="en-US"/>
          </a:p>
        </p:txBody>
      </p:sp>
      <p:sp>
        <p:nvSpPr>
          <p:cNvPr id="4"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5" name="DatumPlaz"/>
          <p:cNvSpPr>
            <a:spLocks noGrp="1"/>
          </p:cNvSpPr>
          <p:nvPr>
            <p:ph type="dt" sz="half" idx="12"/>
            <p:custDataLst>
              <p:tags r:id="rId3"/>
            </p:custDataLst>
          </p:nvPr>
        </p:nvSpPr>
        <p:spPr/>
        <p:txBody>
          <a:bodyPr/>
          <a:lstStyle>
            <a:lvl1pPr>
              <a:defRPr/>
            </a:lvl1pPr>
          </a:lstStyle>
          <a:p>
            <a:fld id="{97A66DC6-3A24-4A0C-A95C-665CEC57D9B7}" type="datetime1">
              <a:rPr lang="en-US" altLang="en-US"/>
              <a:pPr/>
              <a:t>3/27/2019</a:t>
            </a:fld>
            <a:endParaRPr lang="de-DE" altLang="en-US"/>
          </a:p>
        </p:txBody>
      </p:sp>
    </p:spTree>
    <p:extLst>
      <p:ext uri="{BB962C8B-B14F-4D97-AF65-F5344CB8AC3E}">
        <p14:creationId xmlns:p14="http://schemas.microsoft.com/office/powerpoint/2010/main" val="2134087759"/>
      </p:ext>
    </p:extLst>
  </p:cSld>
  <p:clrMapOvr>
    <a:masterClrMapping/>
  </p:clrMapOvr>
  <p:hf sldNum="0" hdr="0" ftr="0"/>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el und Tabelle (4)">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abellenplatzhalter 2"/>
          <p:cNvSpPr>
            <a:spLocks noGrp="1"/>
          </p:cNvSpPr>
          <p:nvPr>
            <p:ph type="tbl" idx="1"/>
          </p:nvPr>
        </p:nvSpPr>
        <p:spPr/>
        <p:txBody>
          <a:bodyPr rtlCol="0">
            <a:normAutofit/>
          </a:bodyPr>
          <a:lstStyle/>
          <a:p>
            <a:pPr lvl="0"/>
            <a:endParaRPr lang="de-DE" noProof="0" dirty="0"/>
          </a:p>
        </p:txBody>
      </p:sp>
      <p:sp>
        <p:nvSpPr>
          <p:cNvPr id="4" name="SeitePlaz"/>
          <p:cNvSpPr>
            <a:spLocks noGrp="1"/>
          </p:cNvSpPr>
          <p:nvPr>
            <p:ph type="sldNum" sz="quarter" idx="10"/>
            <p:custDataLst>
              <p:tags r:id="rId1"/>
            </p:custDataLst>
          </p:nvPr>
        </p:nvSpPr>
        <p:spPr/>
        <p:txBody>
          <a:bodyPr/>
          <a:lstStyle>
            <a:lvl1pPr>
              <a:defRPr/>
            </a:lvl1pPr>
          </a:lstStyle>
          <a:p>
            <a:fld id="{8FAAB228-F0E4-4698-A52F-90E456FF2BA1}"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fld id="{487D4E16-D0AA-4FC6-83DC-6B1850CC5B1A}" type="datetime1">
              <a:rPr lang="en-US" altLang="en-US"/>
              <a:pPr/>
              <a:t>3/27/2019</a:t>
            </a:fld>
            <a:endParaRPr lang="de-DE" altLang="en-US"/>
          </a:p>
        </p:txBody>
      </p:sp>
    </p:spTree>
    <p:extLst>
      <p:ext uri="{BB962C8B-B14F-4D97-AF65-F5344CB8AC3E}">
        <p14:creationId xmlns:p14="http://schemas.microsoft.com/office/powerpoint/2010/main" val="3410965678"/>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über Text (19)">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2000" y="1404000"/>
            <a:ext cx="7362328"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SeitePlaz"/>
          <p:cNvSpPr>
            <a:spLocks noGrp="1"/>
          </p:cNvSpPr>
          <p:nvPr>
            <p:ph type="sldNum" sz="quarter" idx="10"/>
            <p:custDataLst>
              <p:tags r:id="rId1"/>
            </p:custDataLst>
          </p:nvPr>
        </p:nvSpPr>
        <p:spPr/>
        <p:txBody>
          <a:bodyPr/>
          <a:lstStyle>
            <a:lvl1pPr>
              <a:defRPr/>
            </a:lvl1pPr>
          </a:lstStyle>
          <a:p>
            <a:fld id="{B6880EDA-B750-4192-9475-C8029C4498C7}"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167380392"/>
      </p:ext>
    </p:extLst>
  </p:cSld>
  <p:clrMapOvr>
    <a:masterClrMapping/>
  </p:clrMapOvr>
  <p:hf sldNum="0" hdr="0" ftr="0"/>
</p:sldLayout>
</file>

<file path=ppt/slideLayouts/slideLayout70.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7)">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SmartArt-Platzhalter 2"/>
          <p:cNvSpPr>
            <a:spLocks noGrp="1"/>
          </p:cNvSpPr>
          <p:nvPr>
            <p:ph type="dgm" idx="1"/>
          </p:nvPr>
        </p:nvSpPr>
        <p:spPr/>
        <p:txBody>
          <a:bodyPr rtlCol="0">
            <a:normAutofit/>
          </a:bodyPr>
          <a:lstStyle/>
          <a:p>
            <a:pPr lvl="0"/>
            <a:endParaRPr lang="de-DE" noProof="0" dirty="0"/>
          </a:p>
        </p:txBody>
      </p:sp>
      <p:sp>
        <p:nvSpPr>
          <p:cNvPr id="4" name="SeitePlaz"/>
          <p:cNvSpPr>
            <a:spLocks noGrp="1"/>
          </p:cNvSpPr>
          <p:nvPr>
            <p:ph type="sldNum" sz="quarter" idx="10"/>
            <p:custDataLst>
              <p:tags r:id="rId1"/>
            </p:custDataLst>
          </p:nvPr>
        </p:nvSpPr>
        <p:spPr/>
        <p:txBody>
          <a:bodyPr/>
          <a:lstStyle>
            <a:lvl1pPr>
              <a:defRPr/>
            </a:lvl1pPr>
          </a:lstStyle>
          <a:p>
            <a:fld id="{22E819E5-8718-4EF4-B3C6-27E04A7DBF98}"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fld id="{169F1FF4-3C03-4C33-9ED5-EA78E34ECA4C}" type="datetime1">
              <a:rPr lang="en-US" altLang="en-US"/>
              <a:pPr/>
              <a:t>3/27/2019</a:t>
            </a:fld>
            <a:endParaRPr lang="de-DE" altLang="en-US"/>
          </a:p>
        </p:txBody>
      </p:sp>
    </p:spTree>
    <p:extLst>
      <p:ext uri="{BB962C8B-B14F-4D97-AF65-F5344CB8AC3E}">
        <p14:creationId xmlns:p14="http://schemas.microsoft.com/office/powerpoint/2010/main" val="1674314674"/>
      </p:ext>
    </p:extLst>
  </p:cSld>
  <p:clrMapOvr>
    <a:masterClrMapping/>
  </p:clrMapOvr>
  <p:hf sldNum="0" hdr="0" ftr="0"/>
</p:sldLayout>
</file>

<file path=ppt/slideLayouts/slideLayout71.xml><?xml version="1.0" encoding="utf-8"?>
<p:sldLayout xmlns:a="http://schemas.openxmlformats.org/drawingml/2006/main" xmlns:r="http://schemas.openxmlformats.org/officeDocument/2006/relationships" xmlns:p="http://schemas.openxmlformats.org/presentationml/2006/main" type="chart" preserve="1">
  <p:cSld name="Titel und Diagramm (8)">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Diagrammplatzhalter 2"/>
          <p:cNvSpPr>
            <a:spLocks noGrp="1"/>
          </p:cNvSpPr>
          <p:nvPr>
            <p:ph type="chart" idx="1"/>
          </p:nvPr>
        </p:nvSpPr>
        <p:spPr/>
        <p:txBody>
          <a:bodyPr rtlCol="0">
            <a:normAutofit/>
          </a:bodyPr>
          <a:lstStyle/>
          <a:p>
            <a:pPr lvl="0"/>
            <a:endParaRPr lang="de-DE" noProof="0" dirty="0"/>
          </a:p>
        </p:txBody>
      </p:sp>
      <p:sp>
        <p:nvSpPr>
          <p:cNvPr id="4" name="SeitePlaz"/>
          <p:cNvSpPr>
            <a:spLocks noGrp="1"/>
          </p:cNvSpPr>
          <p:nvPr>
            <p:ph type="sldNum" sz="quarter" idx="10"/>
            <p:custDataLst>
              <p:tags r:id="rId1"/>
            </p:custDataLst>
          </p:nvPr>
        </p:nvSpPr>
        <p:spPr/>
        <p:txBody>
          <a:bodyPr/>
          <a:lstStyle>
            <a:lvl1pPr>
              <a:defRPr/>
            </a:lvl1pPr>
          </a:lstStyle>
          <a:p>
            <a:fld id="{FC6322AC-B4FA-4607-9ED6-43B86B98F583}"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fld id="{0ABB8FA9-F368-47EB-BAE1-7BF4C9A6988E}" type="datetime1">
              <a:rPr lang="en-US" altLang="en-US"/>
              <a:pPr/>
              <a:t>3/27/2019</a:t>
            </a:fld>
            <a:endParaRPr lang="de-DE" altLang="en-US"/>
          </a:p>
        </p:txBody>
      </p:sp>
    </p:spTree>
    <p:extLst>
      <p:ext uri="{BB962C8B-B14F-4D97-AF65-F5344CB8AC3E}">
        <p14:creationId xmlns:p14="http://schemas.microsoft.com/office/powerpoint/2010/main" val="2597367912"/>
      </p:ext>
    </p:extLst>
  </p:cSld>
  <p:clrMapOvr>
    <a:masterClrMapping/>
  </p:clrMapOvr>
  <p:hf sldNum="0" hdr="0" ftr="0"/>
</p:sldLayout>
</file>

<file path=ppt/slideLayouts/slideLayout72.xml><?xml version="1.0" encoding="utf-8"?>
<p:sldLayout xmlns:a="http://schemas.openxmlformats.org/drawingml/2006/main" xmlns:r="http://schemas.openxmlformats.org/officeDocument/2006/relationships" xmlns:p="http://schemas.openxmlformats.org/presentationml/2006/main" type="txAndChart" preserve="1">
  <p:cSld name="Titel, Text und Diagramm (5)">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iagrammplatzhalter 3"/>
          <p:cNvSpPr>
            <a:spLocks noGrp="1"/>
          </p:cNvSpPr>
          <p:nvPr>
            <p:ph type="chart" sz="half" idx="2"/>
          </p:nvPr>
        </p:nvSpPr>
        <p:spPr>
          <a:xfrm>
            <a:off x="4647628" y="1404000"/>
            <a:ext cx="4334371" cy="3456000"/>
          </a:xfrm>
        </p:spPr>
        <p:txBody>
          <a:bodyPr rtlCol="0">
            <a:normAutofit/>
          </a:bodyPr>
          <a:lstStyle/>
          <a:p>
            <a:pPr lvl="0"/>
            <a:endParaRPr lang="de-DE" noProof="0" dirty="0"/>
          </a:p>
        </p:txBody>
      </p:sp>
      <p:sp>
        <p:nvSpPr>
          <p:cNvPr id="5" name="SeitePlaz"/>
          <p:cNvSpPr>
            <a:spLocks noGrp="1"/>
          </p:cNvSpPr>
          <p:nvPr>
            <p:ph type="sldNum" sz="quarter" idx="10"/>
            <p:custDataLst>
              <p:tags r:id="rId1"/>
            </p:custDataLst>
          </p:nvPr>
        </p:nvSpPr>
        <p:spPr/>
        <p:txBody>
          <a:bodyPr/>
          <a:lstStyle>
            <a:lvl1pPr>
              <a:defRPr/>
            </a:lvl1pPr>
          </a:lstStyle>
          <a:p>
            <a:fld id="{3E95DB5E-EBAC-4DA8-99B0-5116FBC780A9}"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fld id="{87C0F61C-B83D-4201-82D7-A786A0D33382}" type="datetime1">
              <a:rPr lang="en-US" altLang="en-US"/>
              <a:pPr/>
              <a:t>3/27/2019</a:t>
            </a:fld>
            <a:endParaRPr lang="de-DE" altLang="en-US"/>
          </a:p>
        </p:txBody>
      </p:sp>
    </p:spTree>
    <p:extLst>
      <p:ext uri="{BB962C8B-B14F-4D97-AF65-F5344CB8AC3E}">
        <p14:creationId xmlns:p14="http://schemas.microsoft.com/office/powerpoint/2010/main" val="2543353782"/>
      </p:ext>
    </p:extLst>
  </p:cSld>
  <p:clrMapOvr>
    <a:masterClrMapping/>
  </p:clrMapOvr>
  <p:hf sldNum="0" hdr="0" ftr="0"/>
</p:sldLayout>
</file>

<file path=ppt/slideLayouts/slideLayout73.xml><?xml version="1.0" encoding="utf-8"?>
<p:sldLayout xmlns:a="http://schemas.openxmlformats.org/drawingml/2006/main" xmlns:r="http://schemas.openxmlformats.org/officeDocument/2006/relationships" xmlns:p="http://schemas.openxmlformats.org/presentationml/2006/main" type="chartAndTx" preserve="1">
  <p:cSld name="Titel, Diagramm und Text (6)">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Diagrammplatzhalter 2"/>
          <p:cNvSpPr>
            <a:spLocks noGrp="1"/>
          </p:cNvSpPr>
          <p:nvPr>
            <p:ph type="chart" sz="half" idx="1"/>
          </p:nvPr>
        </p:nvSpPr>
        <p:spPr>
          <a:xfrm>
            <a:off x="162000" y="1404000"/>
            <a:ext cx="4334371" cy="3456000"/>
          </a:xfrm>
        </p:spPr>
        <p:txBody>
          <a:bodyPr rtlCol="0">
            <a:normAutofit/>
          </a:bodyPr>
          <a:lstStyle/>
          <a:p>
            <a:pPr lvl="0"/>
            <a:endParaRPr lang="de-DE" noProof="0" dirty="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D45A2F04-5CB0-451A-9B75-AB156B19E2BF}"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fld id="{2F48C5F8-3410-4CC4-B8B6-C95F9B889EF9}" type="datetime1">
              <a:rPr lang="en-US" altLang="en-US"/>
              <a:pPr/>
              <a:t>3/27/2019</a:t>
            </a:fld>
            <a:endParaRPr lang="de-DE" altLang="en-US"/>
          </a:p>
        </p:txBody>
      </p:sp>
    </p:spTree>
    <p:extLst>
      <p:ext uri="{BB962C8B-B14F-4D97-AF65-F5344CB8AC3E}">
        <p14:creationId xmlns:p14="http://schemas.microsoft.com/office/powerpoint/2010/main" val="19640033"/>
      </p:ext>
    </p:extLst>
  </p:cSld>
  <p:clrMapOvr>
    <a:masterClrMapping/>
  </p:clrMapOvr>
  <p:hf sldNum="0" hdr="0" ftr="0"/>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Nur Titel (11)">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dirty="0"/>
              <a:t>Titelmasterformat durch Klicken bearbeiten</a:t>
            </a:r>
          </a:p>
        </p:txBody>
      </p:sp>
      <p:sp>
        <p:nvSpPr>
          <p:cNvPr id="3" name="SeitePlaz"/>
          <p:cNvSpPr>
            <a:spLocks noGrp="1"/>
          </p:cNvSpPr>
          <p:nvPr>
            <p:ph type="sldNum" sz="quarter" idx="10"/>
            <p:custDataLst>
              <p:tags r:id="rId1"/>
            </p:custDataLst>
          </p:nvPr>
        </p:nvSpPr>
        <p:spPr>
          <a:xfrm>
            <a:off x="6777038" y="4986338"/>
            <a:ext cx="720725" cy="114300"/>
          </a:xfrm>
        </p:spPr>
        <p:txBody>
          <a:bodyPr/>
          <a:lstStyle>
            <a:lvl1pPr>
              <a:defRPr/>
            </a:lvl1pPr>
          </a:lstStyle>
          <a:p>
            <a:fld id="{320D1C2F-0C97-41D1-B454-83DFF1E4A935}" type="slidenum">
              <a:rPr lang="de-DE" altLang="en-US"/>
              <a:pPr/>
              <a:t>‹#›</a:t>
            </a:fld>
            <a:endParaRPr lang="de-DE" altLang="en-US"/>
          </a:p>
        </p:txBody>
      </p:sp>
      <p:sp>
        <p:nvSpPr>
          <p:cNvPr id="4" name="FussPlaz"/>
          <p:cNvSpPr>
            <a:spLocks noGrp="1"/>
          </p:cNvSpPr>
          <p:nvPr>
            <p:ph type="ftr" sz="quarter" idx="11"/>
            <p:custDataLst>
              <p:tags r:id="rId2"/>
            </p:custDataLst>
          </p:nvPr>
        </p:nvSpPr>
        <p:spPr/>
        <p:txBody>
          <a:bodyPr/>
          <a:lstStyle>
            <a:lvl1pPr>
              <a:defRPr dirty="0"/>
            </a:lvl1pPr>
          </a:lstStyle>
          <a:p>
            <a:pPr>
              <a:defRPr/>
            </a:pPr>
            <a:endParaRPr lang="de-DE"/>
          </a:p>
        </p:txBody>
      </p:sp>
      <p:sp>
        <p:nvSpPr>
          <p:cNvPr id="5" name="DatumPlaz"/>
          <p:cNvSpPr>
            <a:spLocks noGrp="1"/>
          </p:cNvSpPr>
          <p:nvPr>
            <p:ph type="dt" sz="half" idx="12"/>
            <p:custDataLst>
              <p:tags r:id="rId3"/>
            </p:custDataLst>
          </p:nvPr>
        </p:nvSpPr>
        <p:spPr/>
        <p:txBody>
          <a:bodyPr/>
          <a:lstStyle>
            <a:lvl1pPr>
              <a:defRPr/>
            </a:lvl1pPr>
          </a:lstStyle>
          <a:p>
            <a:fld id="{DEEC8FC3-FF26-4C23-873D-A4EF04C45667}" type="datetime1">
              <a:rPr lang="en-US" altLang="en-US"/>
              <a:pPr/>
              <a:t>3/27/2019</a:t>
            </a:fld>
            <a:endParaRPr lang="de-DE" altLang="en-US"/>
          </a:p>
        </p:txBody>
      </p:sp>
    </p:spTree>
    <p:extLst>
      <p:ext uri="{BB962C8B-B14F-4D97-AF65-F5344CB8AC3E}">
        <p14:creationId xmlns:p14="http://schemas.microsoft.com/office/powerpoint/2010/main" val="2057563066"/>
      </p:ext>
    </p:extLst>
  </p:cSld>
  <p:clrMapOvr>
    <a:masterClrMapping/>
  </p:clrMapOvr>
  <p:hf sldNum="0" hdr="0" ftr="0"/>
</p:sldLayout>
</file>

<file path=ppt/slideLayouts/slideLayout75.xml><?xml version="1.0" encoding="utf-8"?>
<p:sldLayout xmlns:a="http://schemas.openxmlformats.org/drawingml/2006/main" xmlns:r="http://schemas.openxmlformats.org/officeDocument/2006/relationships" xmlns:p="http://schemas.openxmlformats.org/presentationml/2006/main" type="tx" preserve="1">
  <p:cSld name="Titel und Text (2)">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SeitePlaz"/>
          <p:cNvSpPr>
            <a:spLocks noGrp="1"/>
          </p:cNvSpPr>
          <p:nvPr>
            <p:ph type="sldNum" sz="quarter" idx="10"/>
            <p:custDataLst>
              <p:tags r:id="rId1"/>
            </p:custDataLst>
          </p:nvPr>
        </p:nvSpPr>
        <p:spPr>
          <a:xfrm>
            <a:off x="6818313" y="4986338"/>
            <a:ext cx="720725" cy="114300"/>
          </a:xfrm>
        </p:spPr>
        <p:txBody>
          <a:bodyPr/>
          <a:lstStyle>
            <a:lvl1pPr>
              <a:defRPr/>
            </a:lvl1pPr>
          </a:lstStyle>
          <a:p>
            <a:fld id="{4CE123EF-8D03-4C05-95B4-1C209382A31C}"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dirty="0"/>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fld id="{3FE0D16A-3B04-4666-A6F3-7B48C1A809C9}" type="datetime1">
              <a:rPr lang="en-US" altLang="en-US"/>
              <a:pPr/>
              <a:t>3/27/2019</a:t>
            </a:fld>
            <a:endParaRPr lang="de-DE" altLang="en-US"/>
          </a:p>
        </p:txBody>
      </p:sp>
    </p:spTree>
    <p:extLst>
      <p:ext uri="{BB962C8B-B14F-4D97-AF65-F5344CB8AC3E}">
        <p14:creationId xmlns:p14="http://schemas.microsoft.com/office/powerpoint/2010/main" val="480381366"/>
      </p:ext>
    </p:extLst>
  </p:cSld>
  <p:clrMapOvr>
    <a:masterClrMapping/>
  </p:clrMapOvr>
  <p:hf sldNum="0" hdr="0" ftr="0"/>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el, Text und Inhalt (1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1" y="1404000"/>
            <a:ext cx="3528392"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3995936" y="1404000"/>
            <a:ext cx="3528392" cy="3456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a:xfrm>
            <a:off x="6810375" y="4986338"/>
            <a:ext cx="720725" cy="114300"/>
          </a:xfrm>
        </p:spPr>
        <p:txBody>
          <a:bodyPr/>
          <a:lstStyle>
            <a:lvl1pPr>
              <a:defRPr/>
            </a:lvl1pPr>
          </a:lstStyle>
          <a:p>
            <a:fld id="{927AD479-804C-4B38-8731-12D262B05413}"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dirty="0"/>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fld id="{DC07B0D3-E1B2-4233-B1BC-201A8125C3FD}" type="datetime1">
              <a:rPr lang="en-US" altLang="en-US"/>
              <a:pPr/>
              <a:t>3/27/2019</a:t>
            </a:fld>
            <a:endParaRPr lang="de-DE" altLang="en-US"/>
          </a:p>
        </p:txBody>
      </p:sp>
    </p:spTree>
    <p:extLst>
      <p:ext uri="{BB962C8B-B14F-4D97-AF65-F5344CB8AC3E}">
        <p14:creationId xmlns:p14="http://schemas.microsoft.com/office/powerpoint/2010/main" val="3401526112"/>
      </p:ext>
    </p:extLst>
  </p:cSld>
  <p:clrMapOvr>
    <a:masterClrMapping/>
  </p:clrMapOvr>
  <p:hf sldNum="0" hdr="0" ftr="0"/>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x" preserve="1">
  <p:cSld name="Titel, Inhalt und Text (14)">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2001" y="1404000"/>
            <a:ext cx="3524772"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z"/>
          <p:cNvSpPr>
            <a:spLocks noGrp="1"/>
          </p:cNvSpPr>
          <p:nvPr>
            <p:ph type="body" sz="half" idx="2"/>
          </p:nvPr>
        </p:nvSpPr>
        <p:spPr>
          <a:xfrm>
            <a:off x="3995936" y="1404000"/>
            <a:ext cx="3524772" cy="3456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a:xfrm>
            <a:off x="6810375" y="4986338"/>
            <a:ext cx="720725" cy="114300"/>
          </a:xfrm>
        </p:spPr>
        <p:txBody>
          <a:bodyPr/>
          <a:lstStyle>
            <a:lvl1pPr>
              <a:defRPr/>
            </a:lvl1pPr>
          </a:lstStyle>
          <a:p>
            <a:fld id="{A10FC3A9-1994-4BC0-9155-3B441D37B0AE}"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dirty="0"/>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fld id="{36CC9F8D-8AE2-4F7A-9A86-ADC64076215D}" type="datetime1">
              <a:rPr lang="en-US" altLang="en-US"/>
              <a:pPr/>
              <a:t>3/27/2019</a:t>
            </a:fld>
            <a:endParaRPr lang="de-DE" altLang="en-US"/>
          </a:p>
        </p:txBody>
      </p:sp>
    </p:spTree>
    <p:extLst>
      <p:ext uri="{BB962C8B-B14F-4D97-AF65-F5344CB8AC3E}">
        <p14:creationId xmlns:p14="http://schemas.microsoft.com/office/powerpoint/2010/main" val="3562558461"/>
      </p:ext>
    </p:extLst>
  </p:cSld>
  <p:clrMapOvr>
    <a:masterClrMapping/>
  </p:clrMapOvr>
  <p:hf sldNum="0" hdr="0" ftr="0"/>
</p:sldLayout>
</file>

<file path=ppt/slideLayouts/slideLayout78.xml><?xml version="1.0" encoding="utf-8"?>
<p:sldLayout xmlns:a="http://schemas.openxmlformats.org/drawingml/2006/main" xmlns:r="http://schemas.openxmlformats.org/officeDocument/2006/relationships" xmlns:p="http://schemas.openxmlformats.org/presentationml/2006/main" type="txOverObj" preserve="1">
  <p:cSld name="Titel und Text über Inhalt (20)">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7362328" cy="1815822"/>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162000" y="3795886"/>
            <a:ext cx="7362328" cy="1164322"/>
          </a:xfrm>
        </p:spPr>
        <p:txBody>
          <a:bodyPr/>
          <a:lstStyle>
            <a:lvl1pPr marL="0" indent="0">
              <a:buNone/>
              <a:defRPr sz="1200" b="1">
                <a:solidFill>
                  <a:srgbClr val="717171"/>
                </a:solidFill>
              </a:defRPr>
            </a:lvl1pPr>
            <a:lvl2pPr marL="457200" indent="0">
              <a:buNone/>
              <a:defRPr sz="1200">
                <a:solidFill>
                  <a:srgbClr val="717171"/>
                </a:solidFill>
              </a:defRPr>
            </a:lvl2pPr>
            <a:lvl3pPr marL="914400" indent="0">
              <a:buNone/>
              <a:defRPr sz="1200">
                <a:solidFill>
                  <a:srgbClr val="717171"/>
                </a:solidFill>
              </a:defRPr>
            </a:lvl3pPr>
            <a:lvl4pPr marL="1371600" indent="0">
              <a:buNone/>
              <a:defRPr sz="1200">
                <a:solidFill>
                  <a:srgbClr val="717171"/>
                </a:solidFill>
              </a:defRPr>
            </a:lvl4pPr>
            <a:lvl5pPr marL="1828800" indent="0">
              <a:buNone/>
              <a:defRPr>
                <a:solidFill>
                  <a:srgbClr val="71717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eitePlaz"/>
          <p:cNvSpPr>
            <a:spLocks noGrp="1"/>
          </p:cNvSpPr>
          <p:nvPr>
            <p:ph type="sldNum" sz="quarter" idx="10"/>
            <p:custDataLst>
              <p:tags r:id="rId1"/>
            </p:custDataLst>
          </p:nvPr>
        </p:nvSpPr>
        <p:spPr/>
        <p:txBody>
          <a:bodyPr/>
          <a:lstStyle>
            <a:lvl1pPr>
              <a:defRPr/>
            </a:lvl1pPr>
          </a:lstStyle>
          <a:p>
            <a:fld id="{5A3E292A-9453-4C76-A1CD-E095C7BDAA55}"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fld id="{664A7ED2-BE82-485B-8ECC-BE8AD261E885}" type="datetime1">
              <a:rPr lang="en-US" altLang="en-US"/>
              <a:pPr/>
              <a:t>3/27/2019</a:t>
            </a:fld>
            <a:endParaRPr lang="de-DE" altLang="en-US"/>
          </a:p>
        </p:txBody>
      </p:sp>
    </p:spTree>
    <p:extLst>
      <p:ext uri="{BB962C8B-B14F-4D97-AF65-F5344CB8AC3E}">
        <p14:creationId xmlns:p14="http://schemas.microsoft.com/office/powerpoint/2010/main" val="341047380"/>
      </p:ext>
    </p:extLst>
  </p:cSld>
  <p:clrMapOvr>
    <a:masterClrMapping/>
  </p:clrMapOvr>
  <p:hf sldNum="0" hdr="0" ftr="0"/>
</p:sldLayout>
</file>

<file path=ppt/slideLayouts/slideLayout79.xml><?xml version="1.0" encoding="utf-8"?>
<p:sldLayout xmlns:a="http://schemas.openxmlformats.org/drawingml/2006/main" xmlns:r="http://schemas.openxmlformats.org/officeDocument/2006/relationships" xmlns:p="http://schemas.openxmlformats.org/presentationml/2006/main" type="objOverTx" preserve="1">
  <p:cSld name="Titel und Inhalt über Text (19)">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2000" y="1404000"/>
            <a:ext cx="7362328"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z"/>
          <p:cNvSpPr>
            <a:spLocks noGrp="1"/>
          </p:cNvSpPr>
          <p:nvPr>
            <p:ph type="body" sz="half" idx="2"/>
          </p:nvPr>
        </p:nvSpPr>
        <p:spPr>
          <a:xfrm>
            <a:off x="162000" y="4011910"/>
            <a:ext cx="7362328" cy="848089"/>
          </a:xfrm>
        </p:spPr>
        <p:txBody>
          <a:bodyPr/>
          <a:lstStyle>
            <a:lvl1pPr marL="0" indent="0">
              <a:buNone/>
              <a:defRPr sz="1200" b="1">
                <a:solidFill>
                  <a:srgbClr val="939598"/>
                </a:solidFill>
              </a:defRPr>
            </a:lvl1pPr>
            <a:lvl2pPr marL="0" indent="0">
              <a:spcAft>
                <a:spcPts val="720"/>
              </a:spcAft>
              <a:buClr>
                <a:schemeClr val="bg2">
                  <a:lumMod val="75000"/>
                </a:schemeClr>
              </a:buClr>
              <a:buFont typeface="Lucida Grande"/>
              <a:buNone/>
              <a:defRPr sz="1200">
                <a:solidFill>
                  <a:srgbClr val="939598"/>
                </a:solidFill>
              </a:defRPr>
            </a:lvl2pPr>
            <a:lvl3pPr marL="171450" indent="-171450">
              <a:spcAft>
                <a:spcPts val="720"/>
              </a:spcAft>
              <a:buClr>
                <a:schemeClr val="bg2">
                  <a:lumMod val="75000"/>
                </a:schemeClr>
              </a:buClr>
              <a:buFont typeface="Arial"/>
              <a:buChar char="•"/>
              <a:defRPr sz="1200">
                <a:solidFill>
                  <a:srgbClr val="939598"/>
                </a:solidFill>
              </a:defRPr>
            </a:lvl3pPr>
            <a:lvl4pPr>
              <a:defRPr>
                <a:solidFill>
                  <a:srgbClr val="717171"/>
                </a:solidFill>
              </a:defRPr>
            </a:lvl4pPr>
          </a:lstStyle>
          <a:p>
            <a:pPr lvl="0"/>
            <a:r>
              <a:rPr lang="en-US" dirty="0"/>
              <a:t>Click to edit Master text styles</a:t>
            </a:r>
          </a:p>
          <a:p>
            <a:pPr lvl="1"/>
            <a:r>
              <a:rPr lang="en-US" dirty="0"/>
              <a:t>First level</a:t>
            </a:r>
          </a:p>
          <a:p>
            <a:pPr lvl="2"/>
            <a:r>
              <a:rPr lang="en-US" dirty="0"/>
              <a:t>Third level</a:t>
            </a:r>
          </a:p>
        </p:txBody>
      </p:sp>
      <p:sp>
        <p:nvSpPr>
          <p:cNvPr id="5" name="SeitePlaz"/>
          <p:cNvSpPr>
            <a:spLocks noGrp="1"/>
          </p:cNvSpPr>
          <p:nvPr>
            <p:ph type="sldNum" sz="quarter" idx="10"/>
            <p:custDataLst>
              <p:tags r:id="rId1"/>
            </p:custDataLst>
          </p:nvPr>
        </p:nvSpPr>
        <p:spPr/>
        <p:txBody>
          <a:bodyPr/>
          <a:lstStyle>
            <a:lvl1pPr>
              <a:defRPr/>
            </a:lvl1pPr>
          </a:lstStyle>
          <a:p>
            <a:fld id="{CFC003BB-922A-4F2B-BA24-8E198CEFE926}"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fld id="{1CE5E03F-3DD6-4AD4-B7B4-1BB384AF4264}" type="datetime1">
              <a:rPr lang="en-US" altLang="en-US"/>
              <a:pPr/>
              <a:t>3/27/2019</a:t>
            </a:fld>
            <a:endParaRPr lang="de-DE" altLang="en-US"/>
          </a:p>
        </p:txBody>
      </p:sp>
    </p:spTree>
    <p:extLst>
      <p:ext uri="{BB962C8B-B14F-4D97-AF65-F5344CB8AC3E}">
        <p14:creationId xmlns:p14="http://schemas.microsoft.com/office/powerpoint/2010/main" val="3905118097"/>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twoColTx" preserve="1">
  <p:cSld name="Titel und zweispaltiger Text (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1" y="1404000"/>
            <a:ext cx="3528392" cy="3456000"/>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z"/>
          <p:cNvSpPr>
            <a:spLocks noGrp="1"/>
          </p:cNvSpPr>
          <p:nvPr>
            <p:ph type="body" sz="half" idx="2"/>
          </p:nvPr>
        </p:nvSpPr>
        <p:spPr>
          <a:xfrm>
            <a:off x="3995936" y="1404000"/>
            <a:ext cx="3528392" cy="3456000"/>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p:txBody>
          <a:bodyPr/>
          <a:lstStyle>
            <a:lvl1pPr>
              <a:defRPr/>
            </a:lvl1pPr>
          </a:lstStyle>
          <a:p>
            <a:fld id="{4B4403C6-9E17-42A9-8520-47C41220B22B}"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769632488"/>
      </p:ext>
    </p:extLst>
  </p:cSld>
  <p:clrMapOvr>
    <a:masterClrMapping/>
  </p:clrMapOvr>
  <p:hf sldNum="0" hdr="0" ftr="0"/>
</p:sldLayout>
</file>

<file path=ppt/slideLayouts/slideLayout80.xml><?xml version="1.0" encoding="utf-8"?>
<p:sldLayout xmlns:a="http://schemas.openxmlformats.org/drawingml/2006/main" xmlns:r="http://schemas.openxmlformats.org/officeDocument/2006/relationships" xmlns:p="http://schemas.openxmlformats.org/presentationml/2006/main" type="twoColTx" preserve="1">
  <p:cSld name="Titel und zweispaltiger Text (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1" y="1404000"/>
            <a:ext cx="3528392" cy="3456000"/>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z"/>
          <p:cNvSpPr>
            <a:spLocks noGrp="1"/>
          </p:cNvSpPr>
          <p:nvPr>
            <p:ph type="body" sz="half" idx="2"/>
          </p:nvPr>
        </p:nvSpPr>
        <p:spPr>
          <a:xfrm>
            <a:off x="3995936" y="1404000"/>
            <a:ext cx="3528392" cy="3456000"/>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1"/>
            </p:custDataLst>
          </p:nvPr>
        </p:nvSpPr>
        <p:spPr/>
        <p:txBody>
          <a:bodyPr/>
          <a:lstStyle>
            <a:lvl1pPr>
              <a:defRPr/>
            </a:lvl1pPr>
          </a:lstStyle>
          <a:p>
            <a:fld id="{1AB16EFC-39C0-4480-94EC-6C9F9C68899A}"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fld id="{1703534B-A000-409D-B5BE-241880DF8A09}" type="datetime1">
              <a:rPr lang="en-US" altLang="en-US"/>
              <a:pPr/>
              <a:t>3/27/2019</a:t>
            </a:fld>
            <a:endParaRPr lang="de-DE" altLang="en-US"/>
          </a:p>
        </p:txBody>
      </p:sp>
    </p:spTree>
    <p:extLst>
      <p:ext uri="{BB962C8B-B14F-4D97-AF65-F5344CB8AC3E}">
        <p14:creationId xmlns:p14="http://schemas.microsoft.com/office/powerpoint/2010/main" val="2529528362"/>
      </p:ext>
    </p:extLst>
  </p:cSld>
  <p:clrMapOvr>
    <a:masterClrMapping/>
  </p:clrMapOvr>
  <p:hf sldNum="0" hdr="0" ftr="0"/>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el, zwei Inhalte über Text (2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sz="quarter" idx="1"/>
          </p:nvPr>
        </p:nvSpPr>
        <p:spPr>
          <a:xfrm>
            <a:off x="162001" y="1404000"/>
            <a:ext cx="3524772"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quarter" idx="2"/>
          </p:nvPr>
        </p:nvSpPr>
        <p:spPr>
          <a:xfrm>
            <a:off x="3995936" y="1404000"/>
            <a:ext cx="3524772"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z"/>
          <p:cNvSpPr>
            <a:spLocks noGrp="1"/>
          </p:cNvSpPr>
          <p:nvPr>
            <p:ph type="body" sz="half" idx="3"/>
          </p:nvPr>
        </p:nvSpPr>
        <p:spPr>
          <a:xfrm>
            <a:off x="162000" y="3651870"/>
            <a:ext cx="8820000" cy="1208129"/>
          </a:xfrm>
        </p:spPr>
        <p:txBody>
          <a:bodyPr/>
          <a:lstStyle>
            <a:lvl1pPr marL="0" indent="0">
              <a:buFont typeface="Arial"/>
              <a:buNone/>
              <a:defRPr>
                <a:solidFill>
                  <a:srgbClr val="717171"/>
                </a:solidFill>
              </a:defRPr>
            </a:lvl1pPr>
            <a:lvl2pPr marL="742950" indent="-285750">
              <a:buClr>
                <a:schemeClr val="bg2">
                  <a:lumMod val="75000"/>
                </a:schemeClr>
              </a:buClr>
              <a:buFont typeface="Lucida Grande"/>
              <a:buChar char="-"/>
              <a:defRPr>
                <a:solidFill>
                  <a:srgbClr val="717171"/>
                </a:solidFill>
              </a:defRPr>
            </a:lvl2pPr>
            <a:lvl3pPr marL="1200150" indent="-285750">
              <a:buClr>
                <a:schemeClr val="bg2">
                  <a:lumMod val="75000"/>
                </a:schemeClr>
              </a:buClr>
              <a:buFont typeface="Lucida Grande"/>
              <a:buChar char="-"/>
              <a:defRPr>
                <a:solidFill>
                  <a:srgbClr val="717171"/>
                </a:solidFill>
              </a:defRPr>
            </a:lvl3pPr>
            <a:lvl4pPr marL="1657350" indent="-285750">
              <a:buClr>
                <a:schemeClr val="bg2">
                  <a:lumMod val="75000"/>
                </a:schemeClr>
              </a:buClr>
              <a:buFont typeface="Lucida Grande"/>
              <a:buChar char="-"/>
              <a:defRPr>
                <a:solidFill>
                  <a:srgbClr val="717171"/>
                </a:solidFill>
              </a:defRPr>
            </a:lvl4pPr>
            <a:lvl5pPr marL="2114550" indent="-285750">
              <a:buClr>
                <a:schemeClr val="bg2">
                  <a:lumMod val="75000"/>
                </a:schemeClr>
              </a:buClr>
              <a:buFont typeface="Lucida Grande"/>
              <a:buChar char="-"/>
              <a:defRPr>
                <a:solidFill>
                  <a:srgbClr val="717171"/>
                </a:solidFill>
              </a:defRPr>
            </a:lvl5pPr>
          </a:lstStyle>
          <a:p>
            <a:pPr lvl="0"/>
            <a:r>
              <a:rPr lang="en-US"/>
              <a:t>Click to edit Master text styles</a:t>
            </a:r>
          </a:p>
          <a:p>
            <a:pPr lvl="1"/>
            <a:r>
              <a:rPr lang="en-US"/>
              <a:t>Second level</a:t>
            </a:r>
          </a:p>
          <a:p>
            <a:pPr lvl="2"/>
            <a:r>
              <a:rPr lang="en-US"/>
              <a:t>Third level</a:t>
            </a:r>
          </a:p>
        </p:txBody>
      </p:sp>
      <p:sp>
        <p:nvSpPr>
          <p:cNvPr id="6" name="SeitePlaz"/>
          <p:cNvSpPr>
            <a:spLocks noGrp="1"/>
          </p:cNvSpPr>
          <p:nvPr>
            <p:ph type="sldNum" sz="quarter" idx="10"/>
            <p:custDataLst>
              <p:tags r:id="rId1"/>
            </p:custDataLst>
          </p:nvPr>
        </p:nvSpPr>
        <p:spPr/>
        <p:txBody>
          <a:bodyPr/>
          <a:lstStyle>
            <a:lvl1pPr>
              <a:defRPr/>
            </a:lvl1pPr>
          </a:lstStyle>
          <a:p>
            <a:fld id="{2859220B-1FAF-4140-9BE1-CF7C77AAD2F3}"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fld id="{251A52CA-096C-4C29-9940-6CE691117F43}" type="datetime1">
              <a:rPr lang="en-US" altLang="en-US"/>
              <a:pPr/>
              <a:t>3/27/2019</a:t>
            </a:fld>
            <a:endParaRPr lang="de-DE" altLang="en-US"/>
          </a:p>
        </p:txBody>
      </p:sp>
    </p:spTree>
    <p:extLst>
      <p:ext uri="{BB962C8B-B14F-4D97-AF65-F5344CB8AC3E}">
        <p14:creationId xmlns:p14="http://schemas.microsoft.com/office/powerpoint/2010/main" val="2339865565"/>
      </p:ext>
    </p:extLst>
  </p:cSld>
  <p:clrMapOvr>
    <a:masterClrMapping/>
  </p:clrMapOvr>
  <p:hf sldNum="0" hdr="0" ftr="0"/>
</p:sldLayout>
</file>

<file path=ppt/slideLayouts/slideLayout82.xml><?xml version="1.0" encoding="utf-8"?>
<p:sldLayout xmlns:a="http://schemas.openxmlformats.org/drawingml/2006/main" xmlns:r="http://schemas.openxmlformats.org/officeDocument/2006/relationships" xmlns:p="http://schemas.openxmlformats.org/presentationml/2006/main" type="txAndMedia" preserve="1">
  <p:cSld name="Titel, Text und Medienclip (17)">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Medienplatzhalter 3"/>
          <p:cNvSpPr>
            <a:spLocks noGrp="1"/>
          </p:cNvSpPr>
          <p:nvPr>
            <p:ph type="media" sz="half" idx="2"/>
          </p:nvPr>
        </p:nvSpPr>
        <p:spPr>
          <a:xfrm>
            <a:off x="4647628" y="1404000"/>
            <a:ext cx="4334371" cy="3456000"/>
          </a:xfrm>
        </p:spPr>
        <p:txBody>
          <a:bodyPr rtlCol="0">
            <a:normAutofit/>
          </a:bodyPr>
          <a:lstStyle/>
          <a:p>
            <a:pPr lvl="0"/>
            <a:endParaRPr lang="de-DE" noProof="0" dirty="0"/>
          </a:p>
        </p:txBody>
      </p:sp>
      <p:sp>
        <p:nvSpPr>
          <p:cNvPr id="5" name="SeitePlaz"/>
          <p:cNvSpPr>
            <a:spLocks noGrp="1"/>
          </p:cNvSpPr>
          <p:nvPr>
            <p:ph type="sldNum" sz="quarter" idx="10"/>
            <p:custDataLst>
              <p:tags r:id="rId1"/>
            </p:custDataLst>
          </p:nvPr>
        </p:nvSpPr>
        <p:spPr/>
        <p:txBody>
          <a:bodyPr/>
          <a:lstStyle>
            <a:lvl1pPr>
              <a:defRPr/>
            </a:lvl1pPr>
          </a:lstStyle>
          <a:p>
            <a:fld id="{C564E0E4-F627-48A3-B5C1-B4B980D1C9C1}"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fld id="{9E5682D7-D3EC-489B-A413-840D7AADBA49}" type="datetime1">
              <a:rPr lang="en-US" altLang="en-US"/>
              <a:pPr/>
              <a:t>3/27/2019</a:t>
            </a:fld>
            <a:endParaRPr lang="de-DE" altLang="en-US"/>
          </a:p>
        </p:txBody>
      </p:sp>
    </p:spTree>
    <p:extLst>
      <p:ext uri="{BB962C8B-B14F-4D97-AF65-F5344CB8AC3E}">
        <p14:creationId xmlns:p14="http://schemas.microsoft.com/office/powerpoint/2010/main" val="2282214945"/>
      </p:ext>
    </p:extLst>
  </p:cSld>
  <p:clrMapOvr>
    <a:masterClrMapping/>
  </p:clrMapOvr>
  <p:hf sldNum="0" hdr="0" ftr="0"/>
</p:sldLayout>
</file>

<file path=ppt/slideLayouts/slideLayout83.xml><?xml version="1.0" encoding="utf-8"?>
<p:sldLayout xmlns:a="http://schemas.openxmlformats.org/drawingml/2006/main" xmlns:r="http://schemas.openxmlformats.org/officeDocument/2006/relationships" xmlns:p="http://schemas.openxmlformats.org/presentationml/2006/main" type="mediaAndTx" preserve="1">
  <p:cSld name="Titel, Medienclip und Text (18)">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Medienplatzhalter 2"/>
          <p:cNvSpPr>
            <a:spLocks noGrp="1"/>
          </p:cNvSpPr>
          <p:nvPr>
            <p:ph type="media" sz="half" idx="1"/>
          </p:nvPr>
        </p:nvSpPr>
        <p:spPr>
          <a:xfrm>
            <a:off x="162000" y="1404000"/>
            <a:ext cx="4334371" cy="3456000"/>
          </a:xfrm>
        </p:spPr>
        <p:txBody>
          <a:bodyPr rtlCol="0">
            <a:normAutofit/>
          </a:bodyPr>
          <a:lstStyle/>
          <a:p>
            <a:pPr lvl="0"/>
            <a:endParaRPr lang="de-DE" noProof="0" dirty="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106ACEB6-70D9-46FD-855C-2AD95362CAA4}"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fld id="{9EB53B62-7D47-4857-AC10-2C4EB26E7C4A}" type="datetime1">
              <a:rPr lang="en-US" altLang="en-US"/>
              <a:pPr/>
              <a:t>3/27/2019</a:t>
            </a:fld>
            <a:endParaRPr lang="de-DE" altLang="en-US"/>
          </a:p>
        </p:txBody>
      </p:sp>
    </p:spTree>
    <p:extLst>
      <p:ext uri="{BB962C8B-B14F-4D97-AF65-F5344CB8AC3E}">
        <p14:creationId xmlns:p14="http://schemas.microsoft.com/office/powerpoint/2010/main" val="4038261257"/>
      </p:ext>
    </p:extLst>
  </p:cSld>
  <p:clrMapOvr>
    <a:masterClrMapping/>
  </p:clrMapOvr>
  <p:hf sldNum="0" hdr="0" ftr="0"/>
</p:sldLayout>
</file>

<file path=ppt/slideLayouts/slideLayout84.xml><?xml version="1.0" encoding="utf-8"?>
<p:sldLayout xmlns:a="http://schemas.openxmlformats.org/drawingml/2006/main" xmlns:r="http://schemas.openxmlformats.org/officeDocument/2006/relationships" xmlns:p="http://schemas.openxmlformats.org/presentationml/2006/main" type="txAndClipArt" preserve="1">
  <p:cSld name="Titel, Text und ClipArt (9)">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ClipArt-Platzhalter 3"/>
          <p:cNvSpPr>
            <a:spLocks noGrp="1"/>
          </p:cNvSpPr>
          <p:nvPr>
            <p:ph type="clipArt" sz="half" idx="2"/>
          </p:nvPr>
        </p:nvSpPr>
        <p:spPr>
          <a:xfrm>
            <a:off x="4647628" y="1404000"/>
            <a:ext cx="4334371" cy="3456000"/>
          </a:xfrm>
        </p:spPr>
        <p:txBody>
          <a:bodyPr rtlCol="0">
            <a:normAutofit/>
          </a:bodyPr>
          <a:lstStyle/>
          <a:p>
            <a:pPr lvl="0"/>
            <a:endParaRPr lang="de-DE" noProof="0" dirty="0"/>
          </a:p>
        </p:txBody>
      </p:sp>
      <p:sp>
        <p:nvSpPr>
          <p:cNvPr id="5" name="SeitePlaz"/>
          <p:cNvSpPr>
            <a:spLocks noGrp="1"/>
          </p:cNvSpPr>
          <p:nvPr>
            <p:ph type="sldNum" sz="quarter" idx="10"/>
            <p:custDataLst>
              <p:tags r:id="rId1"/>
            </p:custDataLst>
          </p:nvPr>
        </p:nvSpPr>
        <p:spPr/>
        <p:txBody>
          <a:bodyPr/>
          <a:lstStyle>
            <a:lvl1pPr>
              <a:defRPr/>
            </a:lvl1pPr>
          </a:lstStyle>
          <a:p>
            <a:fld id="{4D6880AE-FB65-4FE0-BF95-A1867F7FC626}"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fld id="{5F03BA61-E91B-4D61-9B4C-93571B568D3B}" type="datetime1">
              <a:rPr lang="en-US" altLang="en-US"/>
              <a:pPr/>
              <a:t>3/27/2019</a:t>
            </a:fld>
            <a:endParaRPr lang="de-DE" altLang="en-US"/>
          </a:p>
        </p:txBody>
      </p:sp>
    </p:spTree>
    <p:extLst>
      <p:ext uri="{BB962C8B-B14F-4D97-AF65-F5344CB8AC3E}">
        <p14:creationId xmlns:p14="http://schemas.microsoft.com/office/powerpoint/2010/main" val="1022551235"/>
      </p:ext>
    </p:extLst>
  </p:cSld>
  <p:clrMapOvr>
    <a:masterClrMapping/>
  </p:clrMapOvr>
  <p:hf sldNum="0" hdr="0" ftr="0"/>
</p:sldLayout>
</file>

<file path=ppt/slideLayouts/slideLayout85.xml><?xml version="1.0" encoding="utf-8"?>
<p:sldLayout xmlns:a="http://schemas.openxmlformats.org/drawingml/2006/main" xmlns:r="http://schemas.openxmlformats.org/officeDocument/2006/relationships" xmlns:p="http://schemas.openxmlformats.org/presentationml/2006/main" type="clipArtAndTx" preserve="1">
  <p:cSld name="Titel, ClipArt und Text (10)">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ClipArt-Platzhalter 2"/>
          <p:cNvSpPr>
            <a:spLocks noGrp="1"/>
          </p:cNvSpPr>
          <p:nvPr>
            <p:ph type="clipArt" sz="half" idx="1"/>
          </p:nvPr>
        </p:nvSpPr>
        <p:spPr>
          <a:xfrm>
            <a:off x="162000" y="1404000"/>
            <a:ext cx="4334371" cy="3456000"/>
          </a:xfrm>
        </p:spPr>
        <p:txBody>
          <a:bodyPr rtlCol="0">
            <a:normAutofit/>
          </a:bodyPr>
          <a:lstStyle/>
          <a:p>
            <a:pPr lvl="0"/>
            <a:endParaRPr lang="de-DE" noProof="0" dirty="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0EF910AA-F4FA-4AB2-8760-9A167CB8C580}"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fld id="{5C657D09-FFB6-47C4-AFA0-A37362A639B7}" type="datetime1">
              <a:rPr lang="en-US" altLang="en-US"/>
              <a:pPr/>
              <a:t>3/27/2019</a:t>
            </a:fld>
            <a:endParaRPr lang="de-DE" altLang="en-US"/>
          </a:p>
        </p:txBody>
      </p:sp>
    </p:spTree>
    <p:extLst>
      <p:ext uri="{BB962C8B-B14F-4D97-AF65-F5344CB8AC3E}">
        <p14:creationId xmlns:p14="http://schemas.microsoft.com/office/powerpoint/2010/main" val="896965049"/>
      </p:ext>
    </p:extLst>
  </p:cSld>
  <p:clrMapOvr>
    <a:masterClrMapping/>
  </p:clrMapOvr>
  <p:hf sldNum="0" hdr="0" ftr="0"/>
</p:sldLayout>
</file>

<file path=ppt/slideLayouts/slideLayout86.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21)">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7628"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7628"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SeitePlaz"/>
          <p:cNvSpPr>
            <a:spLocks noGrp="1"/>
          </p:cNvSpPr>
          <p:nvPr>
            <p:ph type="sldNum" sz="quarter" idx="10"/>
            <p:custDataLst>
              <p:tags r:id="rId1"/>
            </p:custDataLst>
          </p:nvPr>
        </p:nvSpPr>
        <p:spPr/>
        <p:txBody>
          <a:bodyPr/>
          <a:lstStyle>
            <a:lvl1pPr>
              <a:defRPr/>
            </a:lvl1pPr>
          </a:lstStyle>
          <a:p>
            <a:fld id="{76BCA254-D956-4F60-A445-0A7DC24D9E41}"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fld id="{A14946A1-23E8-4048-95C0-5DDCEFD48E3D}" type="datetime1">
              <a:rPr lang="en-US" altLang="en-US"/>
              <a:pPr/>
              <a:t>3/27/2019</a:t>
            </a:fld>
            <a:endParaRPr lang="de-DE" altLang="en-US"/>
          </a:p>
        </p:txBody>
      </p:sp>
    </p:spTree>
    <p:extLst>
      <p:ext uri="{BB962C8B-B14F-4D97-AF65-F5344CB8AC3E}">
        <p14:creationId xmlns:p14="http://schemas.microsoft.com/office/powerpoint/2010/main" val="2733888567"/>
      </p:ext>
    </p:extLst>
  </p:cSld>
  <p:clrMapOvr>
    <a:masterClrMapping/>
  </p:clrMapOvr>
  <p:hf sldNum="0" hdr="0" ftr="0"/>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AndTx" preserve="1">
  <p:cSld name="Titel, zwei Inhalte und Text (22)">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quarter" idx="1"/>
          </p:nvPr>
        </p:nvSpPr>
        <p:spPr>
          <a:xfrm>
            <a:off x="162000"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162000"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z"/>
          <p:cNvSpPr>
            <a:spLocks noGrp="1"/>
          </p:cNvSpPr>
          <p:nvPr>
            <p:ph type="body" sz="half" idx="3"/>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SeitePlaz"/>
          <p:cNvSpPr>
            <a:spLocks noGrp="1"/>
          </p:cNvSpPr>
          <p:nvPr>
            <p:ph type="sldNum" sz="quarter" idx="10"/>
            <p:custDataLst>
              <p:tags r:id="rId1"/>
            </p:custDataLst>
          </p:nvPr>
        </p:nvSpPr>
        <p:spPr/>
        <p:txBody>
          <a:bodyPr/>
          <a:lstStyle>
            <a:lvl1pPr>
              <a:defRPr/>
            </a:lvl1pPr>
          </a:lstStyle>
          <a:p>
            <a:fld id="{758EFB5C-80C8-472D-AD01-1F866570B115}"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fld id="{CBD84633-06AB-4A0F-860F-535100A26EA7}" type="datetime1">
              <a:rPr lang="en-US" altLang="en-US"/>
              <a:pPr/>
              <a:t>3/27/2019</a:t>
            </a:fld>
            <a:endParaRPr lang="de-DE" altLang="en-US"/>
          </a:p>
        </p:txBody>
      </p:sp>
    </p:spTree>
    <p:extLst>
      <p:ext uri="{BB962C8B-B14F-4D97-AF65-F5344CB8AC3E}">
        <p14:creationId xmlns:p14="http://schemas.microsoft.com/office/powerpoint/2010/main" val="2254412900"/>
      </p:ext>
    </p:extLst>
  </p:cSld>
  <p:clrMapOvr>
    <a:masterClrMapping/>
  </p:clrMapOvr>
  <p:hf sldNum="0" hdr="0" ftr="0"/>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Leer (12)">
    <p:spTree>
      <p:nvGrpSpPr>
        <p:cNvPr id="1" name=""/>
        <p:cNvGrpSpPr/>
        <p:nvPr/>
      </p:nvGrpSpPr>
      <p:grpSpPr>
        <a:xfrm>
          <a:off x="0" y="0"/>
          <a:ext cx="0" cy="0"/>
          <a:chOff x="0" y="0"/>
          <a:chExt cx="0" cy="0"/>
        </a:xfrm>
      </p:grpSpPr>
      <p:sp>
        <p:nvSpPr>
          <p:cNvPr id="2" name="SeitePlaz"/>
          <p:cNvSpPr>
            <a:spLocks noGrp="1"/>
          </p:cNvSpPr>
          <p:nvPr>
            <p:ph type="sldNum" sz="quarter" idx="10"/>
            <p:custDataLst>
              <p:tags r:id="rId1"/>
            </p:custDataLst>
          </p:nvPr>
        </p:nvSpPr>
        <p:spPr/>
        <p:txBody>
          <a:bodyPr/>
          <a:lstStyle>
            <a:lvl1pPr>
              <a:defRPr/>
            </a:lvl1pPr>
          </a:lstStyle>
          <a:p>
            <a:fld id="{BF6EEA95-30FF-4316-96A8-7AF4D3E4AA3E}" type="slidenum">
              <a:rPr lang="de-DE" altLang="en-US"/>
              <a:pPr/>
              <a:t>‹#›</a:t>
            </a:fld>
            <a:endParaRPr lang="de-DE" altLang="en-US"/>
          </a:p>
        </p:txBody>
      </p:sp>
      <p:sp>
        <p:nvSpPr>
          <p:cNvPr id="3"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4" name="DatumPlaz"/>
          <p:cNvSpPr>
            <a:spLocks noGrp="1"/>
          </p:cNvSpPr>
          <p:nvPr>
            <p:ph type="dt" sz="half" idx="12"/>
            <p:custDataLst>
              <p:tags r:id="rId3"/>
            </p:custDataLst>
          </p:nvPr>
        </p:nvSpPr>
        <p:spPr/>
        <p:txBody>
          <a:bodyPr/>
          <a:lstStyle>
            <a:lvl1pPr>
              <a:defRPr/>
            </a:lvl1pPr>
          </a:lstStyle>
          <a:p>
            <a:fld id="{283AD3C5-8B7B-460F-8472-987BA5E71A1F}" type="datetime1">
              <a:rPr lang="en-US" altLang="en-US"/>
              <a:pPr/>
              <a:t>3/27/2019</a:t>
            </a:fld>
            <a:endParaRPr lang="de-DE" altLang="en-US"/>
          </a:p>
        </p:txBody>
      </p:sp>
    </p:spTree>
    <p:extLst>
      <p:ext uri="{BB962C8B-B14F-4D97-AF65-F5344CB8AC3E}">
        <p14:creationId xmlns:p14="http://schemas.microsoft.com/office/powerpoint/2010/main" val="3409084707"/>
      </p:ext>
    </p:extLst>
  </p:cSld>
  <p:clrMapOvr>
    <a:masterClrMapping/>
  </p:clrMapOvr>
  <p:hf sldNum="0" hdr="0" ftr="0"/>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el und Inhalt (16)">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SeitePlaz"/>
          <p:cNvSpPr>
            <a:spLocks noGrp="1"/>
          </p:cNvSpPr>
          <p:nvPr>
            <p:ph type="sldNum" sz="quarter" idx="10"/>
            <p:custDataLst>
              <p:tags r:id="rId1"/>
            </p:custDataLst>
          </p:nvPr>
        </p:nvSpPr>
        <p:spPr/>
        <p:txBody>
          <a:bodyPr/>
          <a:lstStyle>
            <a:lvl1pPr>
              <a:defRPr/>
            </a:lvl1pPr>
          </a:lstStyle>
          <a:p>
            <a:fld id="{BFD766E8-59C7-426E-ADD1-6EBA836B747E}"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fld id="{DF745A13-0336-47CD-B619-C8F532CC2DEE}" type="datetime1">
              <a:rPr lang="en-US" altLang="en-US"/>
              <a:pPr/>
              <a:t>3/27/2019</a:t>
            </a:fld>
            <a:endParaRPr lang="de-DE" altLang="en-US"/>
          </a:p>
        </p:txBody>
      </p:sp>
    </p:spTree>
    <p:extLst>
      <p:ext uri="{BB962C8B-B14F-4D97-AF65-F5344CB8AC3E}">
        <p14:creationId xmlns:p14="http://schemas.microsoft.com/office/powerpoint/2010/main" val="2391938708"/>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el, zwei Inhalte über Text (23)">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sz="quarter" idx="1"/>
          </p:nvPr>
        </p:nvSpPr>
        <p:spPr>
          <a:xfrm>
            <a:off x="162001" y="1404000"/>
            <a:ext cx="3524772"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quarter" idx="2"/>
          </p:nvPr>
        </p:nvSpPr>
        <p:spPr>
          <a:xfrm>
            <a:off x="3995936" y="1404000"/>
            <a:ext cx="3524772" cy="210385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z"/>
          <p:cNvSpPr>
            <a:spLocks noGrp="1"/>
          </p:cNvSpPr>
          <p:nvPr>
            <p:ph type="body" sz="half" idx="3"/>
          </p:nvPr>
        </p:nvSpPr>
        <p:spPr>
          <a:xfrm>
            <a:off x="162000" y="3651870"/>
            <a:ext cx="8820000" cy="1208129"/>
          </a:xfrm>
        </p:spPr>
        <p:txBody>
          <a:bodyPr/>
          <a:lstStyle>
            <a:lvl1pPr marL="0" indent="0">
              <a:buFont typeface="Arial"/>
              <a:buNone/>
              <a:defRPr>
                <a:solidFill>
                  <a:srgbClr val="717171"/>
                </a:solidFill>
              </a:defRPr>
            </a:lvl1pPr>
            <a:lvl2pPr marL="742950" indent="-285750">
              <a:buClr>
                <a:schemeClr val="bg2">
                  <a:lumMod val="75000"/>
                </a:schemeClr>
              </a:buClr>
              <a:buFont typeface="Lucida Grande"/>
              <a:buChar char="-"/>
              <a:defRPr>
                <a:solidFill>
                  <a:srgbClr val="717171"/>
                </a:solidFill>
              </a:defRPr>
            </a:lvl2pPr>
            <a:lvl3pPr marL="1200150" indent="-285750">
              <a:buClr>
                <a:schemeClr val="bg2">
                  <a:lumMod val="75000"/>
                </a:schemeClr>
              </a:buClr>
              <a:buFont typeface="Lucida Grande"/>
              <a:buChar char="-"/>
              <a:defRPr>
                <a:solidFill>
                  <a:srgbClr val="717171"/>
                </a:solidFill>
              </a:defRPr>
            </a:lvl3pPr>
            <a:lvl4pPr marL="1657350" indent="-285750">
              <a:buClr>
                <a:schemeClr val="bg2">
                  <a:lumMod val="75000"/>
                </a:schemeClr>
              </a:buClr>
              <a:buFont typeface="Lucida Grande"/>
              <a:buChar char="-"/>
              <a:defRPr>
                <a:solidFill>
                  <a:srgbClr val="717171"/>
                </a:solidFill>
              </a:defRPr>
            </a:lvl4pPr>
            <a:lvl5pPr marL="2114550" indent="-285750">
              <a:buClr>
                <a:schemeClr val="bg2">
                  <a:lumMod val="75000"/>
                </a:schemeClr>
              </a:buClr>
              <a:buFont typeface="Lucida Grande"/>
              <a:buChar char="-"/>
              <a:defRPr>
                <a:solidFill>
                  <a:srgbClr val="717171"/>
                </a:solidFill>
              </a:defRPr>
            </a:lvl5pPr>
          </a:lstStyle>
          <a:p>
            <a:pPr lvl="0"/>
            <a:r>
              <a:rPr lang="en-US"/>
              <a:t>Click to edit Master text styles</a:t>
            </a:r>
          </a:p>
          <a:p>
            <a:pPr lvl="1"/>
            <a:r>
              <a:rPr lang="en-US"/>
              <a:t>Second level</a:t>
            </a:r>
          </a:p>
          <a:p>
            <a:pPr lvl="2"/>
            <a:r>
              <a:rPr lang="en-US"/>
              <a:t>Third level</a:t>
            </a:r>
          </a:p>
        </p:txBody>
      </p:sp>
      <p:sp>
        <p:nvSpPr>
          <p:cNvPr id="6" name="SeitePlaz"/>
          <p:cNvSpPr>
            <a:spLocks noGrp="1"/>
          </p:cNvSpPr>
          <p:nvPr>
            <p:ph type="sldNum" sz="quarter" idx="10"/>
            <p:custDataLst>
              <p:tags r:id="rId1"/>
            </p:custDataLst>
          </p:nvPr>
        </p:nvSpPr>
        <p:spPr/>
        <p:txBody>
          <a:bodyPr/>
          <a:lstStyle>
            <a:lvl1pPr>
              <a:defRPr/>
            </a:lvl1pPr>
          </a:lstStyle>
          <a:p>
            <a:fld id="{EC432FE7-5D7C-4DD5-B5E6-6C167AD2B3FB}" type="slidenum">
              <a:rPr lang="de-DE" altLang="en-US"/>
              <a:pPr/>
              <a:t>‹#›</a:t>
            </a:fld>
            <a:endParaRPr lang="de-DE" altLang="en-US"/>
          </a:p>
        </p:txBody>
      </p:sp>
      <p:sp>
        <p:nvSpPr>
          <p:cNvPr id="7"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8"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1460363537"/>
      </p:ext>
    </p:extLst>
  </p:cSld>
  <p:clrMapOvr>
    <a:masterClrMapping/>
  </p:clrMapOvr>
  <p:hf sldNum="0" hdr="0" ftr="0"/>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reserve="1">
  <p:cSld name="Titel und vier Inhalte (24)">
    <p:spTree>
      <p:nvGrpSpPr>
        <p:cNvPr id="1" name=""/>
        <p:cNvGrpSpPr/>
        <p:nvPr/>
      </p:nvGrpSpPr>
      <p:grpSpPr>
        <a:xfrm>
          <a:off x="0" y="0"/>
          <a:ext cx="0" cy="0"/>
          <a:chOff x="0" y="0"/>
          <a:chExt cx="0" cy="0"/>
        </a:xfrm>
      </p:grpSpPr>
      <p:sp>
        <p:nvSpPr>
          <p:cNvPr id="2" name="TitelPlaz"/>
          <p:cNvSpPr>
            <a:spLocks noGrp="1"/>
          </p:cNvSpPr>
          <p:nvPr>
            <p:ph type="title" sz="quarter"/>
          </p:nvPr>
        </p:nvSpPr>
        <p:spPr/>
        <p:txBody>
          <a:bodyPr/>
          <a:lstStyle/>
          <a:p>
            <a:r>
              <a:rPr lang="de-DE"/>
              <a:t>Titelmasterformat durch Klicken bearbeiten</a:t>
            </a:r>
          </a:p>
        </p:txBody>
      </p:sp>
      <p:sp>
        <p:nvSpPr>
          <p:cNvPr id="3" name="Inhaltsplatzhalter 2"/>
          <p:cNvSpPr>
            <a:spLocks noGrp="1"/>
          </p:cNvSpPr>
          <p:nvPr>
            <p:ph sz="quarter" idx="1"/>
          </p:nvPr>
        </p:nvSpPr>
        <p:spPr>
          <a:xfrm>
            <a:off x="162000"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162000"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7628" y="1404000"/>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647628" y="3207628"/>
            <a:ext cx="4334371" cy="16523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SeitePlaz"/>
          <p:cNvSpPr>
            <a:spLocks noGrp="1"/>
          </p:cNvSpPr>
          <p:nvPr>
            <p:ph type="sldNum" sz="quarter" idx="10"/>
            <p:custDataLst>
              <p:tags r:id="rId1"/>
            </p:custDataLst>
          </p:nvPr>
        </p:nvSpPr>
        <p:spPr/>
        <p:txBody>
          <a:bodyPr/>
          <a:lstStyle>
            <a:lvl1pPr>
              <a:defRPr/>
            </a:lvl1pPr>
          </a:lstStyle>
          <a:p>
            <a:fld id="{D7CED0F4-00E5-48D6-BAD1-F7056AEB7E64}" type="slidenum">
              <a:rPr lang="de-DE" altLang="en-US"/>
              <a:pPr/>
              <a:t>‹#›</a:t>
            </a:fld>
            <a:endParaRPr lang="de-DE" altLang="en-US"/>
          </a:p>
        </p:txBody>
      </p:sp>
      <p:sp>
        <p:nvSpPr>
          <p:cNvPr id="8"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9" name="DatumPlaz"/>
          <p:cNvSpPr>
            <a:spLocks noGrp="1"/>
          </p:cNvSpPr>
          <p:nvPr>
            <p:ph type="dt" sz="half" idx="12"/>
            <p:custDataLst>
              <p:tags r:id="rId3"/>
            </p:custDataLst>
          </p:nvPr>
        </p:nvSpPr>
        <p:spPr/>
        <p:txBody>
          <a:bodyPr/>
          <a:lstStyle>
            <a:lvl1pPr>
              <a:defRPr/>
            </a:lvl1pPr>
          </a:lstStyle>
          <a:p>
            <a:fld id="{18615A72-D1CB-4EE6-B03C-3BF0EA310470}" type="datetime1">
              <a:rPr lang="en-US" altLang="en-US"/>
              <a:pPr/>
              <a:t>3/27/2019</a:t>
            </a:fld>
            <a:endParaRPr lang="de-DE" altLang="en-US"/>
          </a:p>
        </p:txBody>
      </p:sp>
    </p:spTree>
    <p:extLst>
      <p:ext uri="{BB962C8B-B14F-4D97-AF65-F5344CB8AC3E}">
        <p14:creationId xmlns:p14="http://schemas.microsoft.com/office/powerpoint/2010/main" val="3527619219"/>
      </p:ext>
    </p:extLst>
  </p:cSld>
  <p:clrMapOvr>
    <a:masterClrMapping/>
  </p:clrMapOvr>
  <p:hf sldNum="0" hdr="0" ftr="0"/>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Inhalt (15)">
    <p:spTree>
      <p:nvGrpSpPr>
        <p:cNvPr id="1" name=""/>
        <p:cNvGrpSpPr/>
        <p:nvPr/>
      </p:nvGrpSpPr>
      <p:grpSpPr>
        <a:xfrm>
          <a:off x="0" y="0"/>
          <a:ext cx="0" cy="0"/>
          <a:chOff x="0" y="0"/>
          <a:chExt cx="0" cy="0"/>
        </a:xfrm>
      </p:grpSpPr>
      <p:sp>
        <p:nvSpPr>
          <p:cNvPr id="2" name="Inhaltsplatzhalter 1"/>
          <p:cNvSpPr>
            <a:spLocks noGrp="1"/>
          </p:cNvSpPr>
          <p:nvPr>
            <p:ph/>
          </p:nvPr>
        </p:nvSpPr>
        <p:spPr>
          <a:xfrm>
            <a:off x="162000" y="1404000"/>
            <a:ext cx="8820000"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SeitePlaz"/>
          <p:cNvSpPr>
            <a:spLocks noGrp="1"/>
          </p:cNvSpPr>
          <p:nvPr>
            <p:ph type="sldNum" sz="quarter" idx="10"/>
            <p:custDataLst>
              <p:tags r:id="rId1"/>
            </p:custDataLst>
          </p:nvPr>
        </p:nvSpPr>
        <p:spPr/>
        <p:txBody>
          <a:bodyPr/>
          <a:lstStyle>
            <a:lvl1pPr>
              <a:defRPr/>
            </a:lvl1pPr>
          </a:lstStyle>
          <a:p>
            <a:fld id="{6AFE7D95-EE69-4A50-8C0D-51FDFB0B8B59}" type="slidenum">
              <a:rPr lang="de-DE" altLang="en-US"/>
              <a:pPr/>
              <a:t>‹#›</a:t>
            </a:fld>
            <a:endParaRPr lang="de-DE" altLang="en-US"/>
          </a:p>
        </p:txBody>
      </p:sp>
      <p:sp>
        <p:nvSpPr>
          <p:cNvPr id="4"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5" name="DatumPlaz"/>
          <p:cNvSpPr>
            <a:spLocks noGrp="1"/>
          </p:cNvSpPr>
          <p:nvPr>
            <p:ph type="dt" sz="half" idx="12"/>
            <p:custDataLst>
              <p:tags r:id="rId3"/>
            </p:custDataLst>
          </p:nvPr>
        </p:nvSpPr>
        <p:spPr/>
        <p:txBody>
          <a:bodyPr/>
          <a:lstStyle>
            <a:lvl1pPr>
              <a:defRPr/>
            </a:lvl1pPr>
          </a:lstStyle>
          <a:p>
            <a:fld id="{97A66DC6-3A24-4A0C-A95C-665CEC57D9B7}" type="datetime1">
              <a:rPr lang="en-US" altLang="en-US"/>
              <a:pPr/>
              <a:t>3/27/2019</a:t>
            </a:fld>
            <a:endParaRPr lang="de-DE" altLang="en-US"/>
          </a:p>
        </p:txBody>
      </p:sp>
    </p:spTree>
    <p:extLst>
      <p:ext uri="{BB962C8B-B14F-4D97-AF65-F5344CB8AC3E}">
        <p14:creationId xmlns:p14="http://schemas.microsoft.com/office/powerpoint/2010/main" val="1076499774"/>
      </p:ext>
    </p:extLst>
  </p:cSld>
  <p:clrMapOvr>
    <a:masterClrMapping/>
  </p:clrMapOvr>
  <p:hf sldNum="0" hdr="0" ftr="0"/>
</p:sldLayout>
</file>

<file path=ppt/slideLayouts/slideLayout92.xml><?xml version="1.0" encoding="utf-8"?>
<p:sldLayout xmlns:a="http://schemas.openxmlformats.org/drawingml/2006/main" xmlns:r="http://schemas.openxmlformats.org/officeDocument/2006/relationships" xmlns:p="http://schemas.openxmlformats.org/presentationml/2006/main" type="tbl" preserve="1">
  <p:cSld name="Titel und Tabelle (4)">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abellenplatzhalter 2"/>
          <p:cNvSpPr>
            <a:spLocks noGrp="1"/>
          </p:cNvSpPr>
          <p:nvPr>
            <p:ph type="tbl" idx="1"/>
          </p:nvPr>
        </p:nvSpPr>
        <p:spPr/>
        <p:txBody>
          <a:bodyPr rtlCol="0">
            <a:normAutofit/>
          </a:bodyPr>
          <a:lstStyle/>
          <a:p>
            <a:pPr lvl="0"/>
            <a:endParaRPr lang="de-DE" noProof="0" dirty="0"/>
          </a:p>
        </p:txBody>
      </p:sp>
      <p:sp>
        <p:nvSpPr>
          <p:cNvPr id="4" name="SeitePlaz"/>
          <p:cNvSpPr>
            <a:spLocks noGrp="1"/>
          </p:cNvSpPr>
          <p:nvPr>
            <p:ph type="sldNum" sz="quarter" idx="10"/>
            <p:custDataLst>
              <p:tags r:id="rId1"/>
            </p:custDataLst>
          </p:nvPr>
        </p:nvSpPr>
        <p:spPr/>
        <p:txBody>
          <a:bodyPr/>
          <a:lstStyle>
            <a:lvl1pPr>
              <a:defRPr/>
            </a:lvl1pPr>
          </a:lstStyle>
          <a:p>
            <a:fld id="{8FAAB228-F0E4-4698-A52F-90E456FF2BA1}"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fld id="{487D4E16-D0AA-4FC6-83DC-6B1850CC5B1A}" type="datetime1">
              <a:rPr lang="en-US" altLang="en-US"/>
              <a:pPr/>
              <a:t>3/27/2019</a:t>
            </a:fld>
            <a:endParaRPr lang="de-DE" altLang="en-US"/>
          </a:p>
        </p:txBody>
      </p:sp>
    </p:spTree>
    <p:extLst>
      <p:ext uri="{BB962C8B-B14F-4D97-AF65-F5344CB8AC3E}">
        <p14:creationId xmlns:p14="http://schemas.microsoft.com/office/powerpoint/2010/main" val="3005047037"/>
      </p:ext>
    </p:extLst>
  </p:cSld>
  <p:clrMapOvr>
    <a:masterClrMapping/>
  </p:clrMapOvr>
  <p:hf sldNum="0" hdr="0" ftr="0"/>
</p:sldLayout>
</file>

<file path=ppt/slideLayouts/slideLayout93.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7)">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SmartArt-Platzhalter 2"/>
          <p:cNvSpPr>
            <a:spLocks noGrp="1"/>
          </p:cNvSpPr>
          <p:nvPr>
            <p:ph type="dgm" idx="1"/>
          </p:nvPr>
        </p:nvSpPr>
        <p:spPr/>
        <p:txBody>
          <a:bodyPr rtlCol="0">
            <a:normAutofit/>
          </a:bodyPr>
          <a:lstStyle/>
          <a:p>
            <a:pPr lvl="0"/>
            <a:endParaRPr lang="de-DE" noProof="0" dirty="0"/>
          </a:p>
        </p:txBody>
      </p:sp>
      <p:sp>
        <p:nvSpPr>
          <p:cNvPr id="4" name="SeitePlaz"/>
          <p:cNvSpPr>
            <a:spLocks noGrp="1"/>
          </p:cNvSpPr>
          <p:nvPr>
            <p:ph type="sldNum" sz="quarter" idx="10"/>
            <p:custDataLst>
              <p:tags r:id="rId1"/>
            </p:custDataLst>
          </p:nvPr>
        </p:nvSpPr>
        <p:spPr/>
        <p:txBody>
          <a:bodyPr/>
          <a:lstStyle>
            <a:lvl1pPr>
              <a:defRPr/>
            </a:lvl1pPr>
          </a:lstStyle>
          <a:p>
            <a:fld id="{22E819E5-8718-4EF4-B3C6-27E04A7DBF98}"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fld id="{169F1FF4-3C03-4C33-9ED5-EA78E34ECA4C}" type="datetime1">
              <a:rPr lang="en-US" altLang="en-US"/>
              <a:pPr/>
              <a:t>3/27/2019</a:t>
            </a:fld>
            <a:endParaRPr lang="de-DE" altLang="en-US"/>
          </a:p>
        </p:txBody>
      </p:sp>
    </p:spTree>
    <p:extLst>
      <p:ext uri="{BB962C8B-B14F-4D97-AF65-F5344CB8AC3E}">
        <p14:creationId xmlns:p14="http://schemas.microsoft.com/office/powerpoint/2010/main" val="1233616783"/>
      </p:ext>
    </p:extLst>
  </p:cSld>
  <p:clrMapOvr>
    <a:masterClrMapping/>
  </p:clrMapOvr>
  <p:hf sldNum="0" hdr="0" ftr="0"/>
</p:sldLayout>
</file>

<file path=ppt/slideLayouts/slideLayout94.xml><?xml version="1.0" encoding="utf-8"?>
<p:sldLayout xmlns:a="http://schemas.openxmlformats.org/drawingml/2006/main" xmlns:r="http://schemas.openxmlformats.org/officeDocument/2006/relationships" xmlns:p="http://schemas.openxmlformats.org/presentationml/2006/main" type="chart" preserve="1">
  <p:cSld name="Titel und Diagramm (8)">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Diagrammplatzhalter 2"/>
          <p:cNvSpPr>
            <a:spLocks noGrp="1"/>
          </p:cNvSpPr>
          <p:nvPr>
            <p:ph type="chart" idx="1"/>
          </p:nvPr>
        </p:nvSpPr>
        <p:spPr/>
        <p:txBody>
          <a:bodyPr rtlCol="0">
            <a:normAutofit/>
          </a:bodyPr>
          <a:lstStyle/>
          <a:p>
            <a:pPr lvl="0"/>
            <a:endParaRPr lang="de-DE" noProof="0" dirty="0"/>
          </a:p>
        </p:txBody>
      </p:sp>
      <p:sp>
        <p:nvSpPr>
          <p:cNvPr id="4" name="SeitePlaz"/>
          <p:cNvSpPr>
            <a:spLocks noGrp="1"/>
          </p:cNvSpPr>
          <p:nvPr>
            <p:ph type="sldNum" sz="quarter" idx="10"/>
            <p:custDataLst>
              <p:tags r:id="rId1"/>
            </p:custDataLst>
          </p:nvPr>
        </p:nvSpPr>
        <p:spPr/>
        <p:txBody>
          <a:bodyPr/>
          <a:lstStyle>
            <a:lvl1pPr>
              <a:defRPr/>
            </a:lvl1pPr>
          </a:lstStyle>
          <a:p>
            <a:fld id="{FC6322AC-B4FA-4607-9ED6-43B86B98F583}" type="slidenum">
              <a:rPr lang="de-DE" altLang="en-US"/>
              <a:pPr/>
              <a:t>‹#›</a:t>
            </a:fld>
            <a:endParaRPr lang="de-DE" altLang="en-US"/>
          </a:p>
        </p:txBody>
      </p:sp>
      <p:sp>
        <p:nvSpPr>
          <p:cNvPr id="5"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6" name="DatumPlaz"/>
          <p:cNvSpPr>
            <a:spLocks noGrp="1"/>
          </p:cNvSpPr>
          <p:nvPr>
            <p:ph type="dt" sz="half" idx="12"/>
            <p:custDataLst>
              <p:tags r:id="rId3"/>
            </p:custDataLst>
          </p:nvPr>
        </p:nvSpPr>
        <p:spPr/>
        <p:txBody>
          <a:bodyPr/>
          <a:lstStyle>
            <a:lvl1pPr>
              <a:defRPr/>
            </a:lvl1pPr>
          </a:lstStyle>
          <a:p>
            <a:fld id="{0ABB8FA9-F368-47EB-BAE1-7BF4C9A6988E}" type="datetime1">
              <a:rPr lang="en-US" altLang="en-US"/>
              <a:pPr/>
              <a:t>3/27/2019</a:t>
            </a:fld>
            <a:endParaRPr lang="de-DE" altLang="en-US"/>
          </a:p>
        </p:txBody>
      </p:sp>
    </p:spTree>
    <p:extLst>
      <p:ext uri="{BB962C8B-B14F-4D97-AF65-F5344CB8AC3E}">
        <p14:creationId xmlns:p14="http://schemas.microsoft.com/office/powerpoint/2010/main" val="3675345575"/>
      </p:ext>
    </p:extLst>
  </p:cSld>
  <p:clrMapOvr>
    <a:masterClrMapping/>
  </p:clrMapOvr>
  <p:hf sldNum="0" hdr="0" ftr="0"/>
</p:sldLayout>
</file>

<file path=ppt/slideLayouts/slideLayout95.xml><?xml version="1.0" encoding="utf-8"?>
<p:sldLayout xmlns:a="http://schemas.openxmlformats.org/drawingml/2006/main" xmlns:r="http://schemas.openxmlformats.org/officeDocument/2006/relationships" xmlns:p="http://schemas.openxmlformats.org/presentationml/2006/main" type="txAndChart" preserve="1">
  <p:cSld name="Titel, Text und Diagramm (5)">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TextPlaz"/>
          <p:cNvSpPr>
            <a:spLocks noGrp="1"/>
          </p:cNvSpPr>
          <p:nvPr>
            <p:ph type="body" sz="half" idx="1"/>
          </p:nvPr>
        </p:nvSpPr>
        <p:spPr>
          <a:xfrm>
            <a:off x="162000"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iagrammplatzhalter 3"/>
          <p:cNvSpPr>
            <a:spLocks noGrp="1"/>
          </p:cNvSpPr>
          <p:nvPr>
            <p:ph type="chart" sz="half" idx="2"/>
          </p:nvPr>
        </p:nvSpPr>
        <p:spPr>
          <a:xfrm>
            <a:off x="4647628" y="1404000"/>
            <a:ext cx="4334371" cy="3456000"/>
          </a:xfrm>
        </p:spPr>
        <p:txBody>
          <a:bodyPr rtlCol="0">
            <a:normAutofit/>
          </a:bodyPr>
          <a:lstStyle/>
          <a:p>
            <a:pPr lvl="0"/>
            <a:endParaRPr lang="de-DE" noProof="0" dirty="0"/>
          </a:p>
        </p:txBody>
      </p:sp>
      <p:sp>
        <p:nvSpPr>
          <p:cNvPr id="5" name="SeitePlaz"/>
          <p:cNvSpPr>
            <a:spLocks noGrp="1"/>
          </p:cNvSpPr>
          <p:nvPr>
            <p:ph type="sldNum" sz="quarter" idx="10"/>
            <p:custDataLst>
              <p:tags r:id="rId1"/>
            </p:custDataLst>
          </p:nvPr>
        </p:nvSpPr>
        <p:spPr/>
        <p:txBody>
          <a:bodyPr/>
          <a:lstStyle>
            <a:lvl1pPr>
              <a:defRPr/>
            </a:lvl1pPr>
          </a:lstStyle>
          <a:p>
            <a:fld id="{3E95DB5E-EBAC-4DA8-99B0-5116FBC780A9}"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fld id="{87C0F61C-B83D-4201-82D7-A786A0D33382}" type="datetime1">
              <a:rPr lang="en-US" altLang="en-US"/>
              <a:pPr/>
              <a:t>3/27/2019</a:t>
            </a:fld>
            <a:endParaRPr lang="de-DE" altLang="en-US"/>
          </a:p>
        </p:txBody>
      </p:sp>
    </p:spTree>
    <p:extLst>
      <p:ext uri="{BB962C8B-B14F-4D97-AF65-F5344CB8AC3E}">
        <p14:creationId xmlns:p14="http://schemas.microsoft.com/office/powerpoint/2010/main" val="1736346379"/>
      </p:ext>
    </p:extLst>
  </p:cSld>
  <p:clrMapOvr>
    <a:masterClrMapping/>
  </p:clrMapOvr>
  <p:hf sldNum="0" hdr="0" ftr="0"/>
</p:sldLayout>
</file>

<file path=ppt/slideLayouts/slideLayout96.xml><?xml version="1.0" encoding="utf-8"?>
<p:sldLayout xmlns:a="http://schemas.openxmlformats.org/drawingml/2006/main" xmlns:r="http://schemas.openxmlformats.org/officeDocument/2006/relationships" xmlns:p="http://schemas.openxmlformats.org/presentationml/2006/main" type="chartAndTx" preserve="1">
  <p:cSld name="Titel, Diagramm und Text (6)">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a:t>Titelmasterformat durch Klicken bearbeiten</a:t>
            </a:r>
          </a:p>
        </p:txBody>
      </p:sp>
      <p:sp>
        <p:nvSpPr>
          <p:cNvPr id="3" name="Diagrammplatzhalter 2"/>
          <p:cNvSpPr>
            <a:spLocks noGrp="1"/>
          </p:cNvSpPr>
          <p:nvPr>
            <p:ph type="chart" sz="half" idx="1"/>
          </p:nvPr>
        </p:nvSpPr>
        <p:spPr>
          <a:xfrm>
            <a:off x="162000" y="1404000"/>
            <a:ext cx="4334371" cy="3456000"/>
          </a:xfrm>
        </p:spPr>
        <p:txBody>
          <a:bodyPr rtlCol="0">
            <a:normAutofit/>
          </a:bodyPr>
          <a:lstStyle/>
          <a:p>
            <a:pPr lvl="0"/>
            <a:endParaRPr lang="de-DE" noProof="0" dirty="0"/>
          </a:p>
        </p:txBody>
      </p:sp>
      <p:sp>
        <p:nvSpPr>
          <p:cNvPr id="4" name="TextPlaz"/>
          <p:cNvSpPr>
            <a:spLocks noGrp="1"/>
          </p:cNvSpPr>
          <p:nvPr>
            <p:ph type="body" sz="half" idx="2"/>
          </p:nvPr>
        </p:nvSpPr>
        <p:spPr>
          <a:xfrm>
            <a:off x="4647628" y="1404000"/>
            <a:ext cx="4334371" cy="3456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1"/>
            </p:custDataLst>
          </p:nvPr>
        </p:nvSpPr>
        <p:spPr/>
        <p:txBody>
          <a:bodyPr/>
          <a:lstStyle>
            <a:lvl1pPr>
              <a:defRPr/>
            </a:lvl1pPr>
          </a:lstStyle>
          <a:p>
            <a:fld id="{D45A2F04-5CB0-451A-9B75-AB156B19E2BF}" type="slidenum">
              <a:rPr lang="de-DE" altLang="en-US"/>
              <a:pPr/>
              <a:t>‹#›</a:t>
            </a:fld>
            <a:endParaRPr lang="de-DE" altLang="en-US"/>
          </a:p>
        </p:txBody>
      </p:sp>
      <p:sp>
        <p:nvSpPr>
          <p:cNvPr id="6"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7" name="DatumPlaz"/>
          <p:cNvSpPr>
            <a:spLocks noGrp="1"/>
          </p:cNvSpPr>
          <p:nvPr>
            <p:ph type="dt" sz="half" idx="12"/>
            <p:custDataLst>
              <p:tags r:id="rId3"/>
            </p:custDataLst>
          </p:nvPr>
        </p:nvSpPr>
        <p:spPr/>
        <p:txBody>
          <a:bodyPr/>
          <a:lstStyle>
            <a:lvl1pPr>
              <a:defRPr/>
            </a:lvl1pPr>
          </a:lstStyle>
          <a:p>
            <a:fld id="{2F48C5F8-3410-4CC4-B8B6-C95F9B889EF9}" type="datetime1">
              <a:rPr lang="en-US" altLang="en-US"/>
              <a:pPr/>
              <a:t>3/27/2019</a:t>
            </a:fld>
            <a:endParaRPr lang="de-DE" altLang="en-US"/>
          </a:p>
        </p:txBody>
      </p:sp>
    </p:spTree>
    <p:extLst>
      <p:ext uri="{BB962C8B-B14F-4D97-AF65-F5344CB8AC3E}">
        <p14:creationId xmlns:p14="http://schemas.microsoft.com/office/powerpoint/2010/main" val="303261411"/>
      </p:ext>
    </p:extLst>
  </p:cSld>
  <p:clrMapOvr>
    <a:masterClrMapping/>
  </p:clrMapOvr>
  <p:hf sldNum="0" hdr="0" ftr="0"/>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elfolie (1)">
    <p:spTree>
      <p:nvGrpSpPr>
        <p:cNvPr id="1" name=""/>
        <p:cNvGrpSpPr/>
        <p:nvPr/>
      </p:nvGrpSpPr>
      <p:grpSpPr>
        <a:xfrm>
          <a:off x="0" y="0"/>
          <a:ext cx="0" cy="0"/>
          <a:chOff x="0" y="0"/>
          <a:chExt cx="0" cy="0"/>
        </a:xfrm>
      </p:grpSpPr>
      <p:sp>
        <p:nvSpPr>
          <p:cNvPr id="2" name="TitelPlaz"/>
          <p:cNvSpPr>
            <a:spLocks noGrp="1"/>
          </p:cNvSpPr>
          <p:nvPr>
            <p:ph type="ctrTitle"/>
          </p:nvPr>
        </p:nvSpPr>
        <p:spPr>
          <a:xfrm>
            <a:off x="251520" y="267494"/>
            <a:ext cx="7200800" cy="1152128"/>
          </a:xfrm>
        </p:spPr>
        <p:txBody>
          <a:bodyPr anchor="b"/>
          <a:lstStyle>
            <a:lvl1pPr algn="l">
              <a:lnSpc>
                <a:spcPct val="100000"/>
              </a:lnSpc>
              <a:spcBef>
                <a:spcPct val="110000"/>
              </a:spcBef>
              <a:spcAft>
                <a:spcPct val="110000"/>
              </a:spcAft>
              <a:defRPr sz="3000" b="1" i="0">
                <a:latin typeface="Arial"/>
                <a:cs typeface="Arial"/>
              </a:defRPr>
            </a:lvl1pPr>
          </a:lstStyle>
          <a:p>
            <a:r>
              <a:rPr lang="de-DE" dirty="0"/>
              <a:t>Titelmasterformat durch Klicken bearbeiten</a:t>
            </a:r>
          </a:p>
        </p:txBody>
      </p:sp>
      <p:sp>
        <p:nvSpPr>
          <p:cNvPr id="3" name="TextPlaz"/>
          <p:cNvSpPr>
            <a:spLocks noGrp="1"/>
          </p:cNvSpPr>
          <p:nvPr>
            <p:ph type="subTitle" idx="1"/>
          </p:nvPr>
        </p:nvSpPr>
        <p:spPr>
          <a:xfrm>
            <a:off x="251520" y="1457839"/>
            <a:ext cx="7200800" cy="1005954"/>
          </a:xfrm>
        </p:spPr>
        <p:txBody>
          <a:bodyPr/>
          <a:lstStyle>
            <a:lvl1pPr marL="0" indent="0" algn="l">
              <a:lnSpc>
                <a:spcPct val="100000"/>
              </a:lnSpc>
              <a:spcBef>
                <a:spcPct val="110000"/>
              </a:spcBef>
              <a:spcAft>
                <a:spcPct val="110000"/>
              </a:spcAft>
              <a:buNone/>
              <a:defRPr sz="25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SeitePlaz"/>
          <p:cNvSpPr>
            <a:spLocks noGrp="1"/>
          </p:cNvSpPr>
          <p:nvPr>
            <p:ph type="sldNum" sz="quarter" idx="10"/>
          </p:nvPr>
        </p:nvSpPr>
        <p:spPr>
          <a:xfrm>
            <a:off x="6838950" y="4986338"/>
            <a:ext cx="720725" cy="114300"/>
          </a:xfrm>
        </p:spPr>
        <p:txBody>
          <a:bodyPr/>
          <a:lstStyle>
            <a:lvl1pPr>
              <a:defRPr/>
            </a:lvl1pPr>
          </a:lstStyle>
          <a:p>
            <a:fld id="{E44F9FB4-B044-468A-8033-3108A241937E}" type="slidenum">
              <a:rPr lang="de-DE" altLang="en-US"/>
              <a:pPr/>
              <a:t>‹#›</a:t>
            </a:fld>
            <a:endParaRPr lang="de-DE" altLang="en-US"/>
          </a:p>
        </p:txBody>
      </p:sp>
      <p:sp>
        <p:nvSpPr>
          <p:cNvPr id="5" name="FussPlaz"/>
          <p:cNvSpPr>
            <a:spLocks noGrp="1"/>
          </p:cNvSpPr>
          <p:nvPr>
            <p:ph type="ftr" sz="quarter" idx="11"/>
          </p:nvPr>
        </p:nvSpPr>
        <p:spPr>
          <a:xfrm>
            <a:off x="792163" y="5040313"/>
            <a:ext cx="5399087" cy="71437"/>
          </a:xfrm>
        </p:spPr>
        <p:txBody>
          <a:bodyPr/>
          <a:lstStyle>
            <a:lvl1pPr algn="ctr">
              <a:lnSpc>
                <a:spcPct val="100000"/>
              </a:lnSpc>
              <a:spcBef>
                <a:spcPct val="110000"/>
              </a:spcBef>
              <a:spcAft>
                <a:spcPct val="110000"/>
              </a:spcAft>
              <a:defRPr sz="900" b="0" i="0" dirty="0">
                <a:latin typeface="Arial"/>
              </a:defRPr>
            </a:lvl1pPr>
          </a:lstStyle>
          <a:p>
            <a:pPr>
              <a:defRPr/>
            </a:pPr>
            <a:endParaRPr lang="de-DE"/>
          </a:p>
        </p:txBody>
      </p:sp>
      <p:sp>
        <p:nvSpPr>
          <p:cNvPr id="6" name="DatumPlaz"/>
          <p:cNvSpPr>
            <a:spLocks noGrp="1"/>
          </p:cNvSpPr>
          <p:nvPr>
            <p:ph type="dt" sz="half" idx="12"/>
          </p:nvPr>
        </p:nvSpPr>
        <p:spPr>
          <a:xfrm>
            <a:off x="250825" y="4986338"/>
            <a:ext cx="720725" cy="114300"/>
          </a:xfrm>
        </p:spPr>
        <p:txBody>
          <a:bodyPr/>
          <a:lstStyle>
            <a:lvl1pPr>
              <a:defRPr/>
            </a:lvl1pPr>
          </a:lstStyle>
          <a:p>
            <a:fld id="{722316B2-E908-4FB3-B139-407F6FA1CBAE}" type="datetime1">
              <a:rPr lang="en-US" altLang="en-US"/>
              <a:pPr/>
              <a:t>3/27/2019</a:t>
            </a:fld>
            <a:endParaRPr lang="de-DE" altLang="en-US"/>
          </a:p>
        </p:txBody>
      </p:sp>
    </p:spTree>
    <p:extLst>
      <p:ext uri="{BB962C8B-B14F-4D97-AF65-F5344CB8AC3E}">
        <p14:creationId xmlns:p14="http://schemas.microsoft.com/office/powerpoint/2010/main" val="707241008"/>
      </p:ext>
    </p:extLst>
  </p:cSld>
  <p:clrMapOvr>
    <a:masterClrMapping/>
  </p:clrMapOvr>
  <p:hf sldNum="0" hdr="0" ftr="0"/>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elfolie (1)">
    <p:spTree>
      <p:nvGrpSpPr>
        <p:cNvPr id="1" name=""/>
        <p:cNvGrpSpPr/>
        <p:nvPr/>
      </p:nvGrpSpPr>
      <p:grpSpPr>
        <a:xfrm>
          <a:off x="0" y="0"/>
          <a:ext cx="0" cy="0"/>
          <a:chOff x="0" y="0"/>
          <a:chExt cx="0" cy="0"/>
        </a:xfrm>
      </p:grpSpPr>
      <p:sp>
        <p:nvSpPr>
          <p:cNvPr id="2" name="TitelPlaz"/>
          <p:cNvSpPr>
            <a:spLocks noGrp="1"/>
          </p:cNvSpPr>
          <p:nvPr>
            <p:ph type="ctrTitle"/>
          </p:nvPr>
        </p:nvSpPr>
        <p:spPr>
          <a:xfrm>
            <a:off x="251520" y="267494"/>
            <a:ext cx="7200800" cy="1152128"/>
          </a:xfrm>
        </p:spPr>
        <p:txBody>
          <a:bodyPr anchor="b"/>
          <a:lstStyle>
            <a:lvl1pPr algn="l">
              <a:lnSpc>
                <a:spcPct val="100000"/>
              </a:lnSpc>
              <a:spcBef>
                <a:spcPct val="110000"/>
              </a:spcBef>
              <a:spcAft>
                <a:spcPct val="110000"/>
              </a:spcAft>
              <a:defRPr sz="3000" b="1" i="0">
                <a:latin typeface="Arial"/>
                <a:cs typeface="Arial"/>
              </a:defRPr>
            </a:lvl1pPr>
          </a:lstStyle>
          <a:p>
            <a:r>
              <a:rPr lang="de-DE" dirty="0"/>
              <a:t>Titelmasterformat durch Klicken bearbeiten</a:t>
            </a:r>
          </a:p>
        </p:txBody>
      </p:sp>
      <p:sp>
        <p:nvSpPr>
          <p:cNvPr id="3" name="TextPlaz"/>
          <p:cNvSpPr>
            <a:spLocks noGrp="1"/>
          </p:cNvSpPr>
          <p:nvPr>
            <p:ph type="subTitle" idx="1"/>
          </p:nvPr>
        </p:nvSpPr>
        <p:spPr>
          <a:xfrm>
            <a:off x="251520" y="1457839"/>
            <a:ext cx="7200800" cy="1005954"/>
          </a:xfrm>
        </p:spPr>
        <p:txBody>
          <a:bodyPr/>
          <a:lstStyle>
            <a:lvl1pPr marL="0" indent="0" algn="l">
              <a:lnSpc>
                <a:spcPct val="100000"/>
              </a:lnSpc>
              <a:spcBef>
                <a:spcPct val="110000"/>
              </a:spcBef>
              <a:spcAft>
                <a:spcPct val="110000"/>
              </a:spcAft>
              <a:buNone/>
              <a:defRPr sz="25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SeitePlaz"/>
          <p:cNvSpPr>
            <a:spLocks noGrp="1"/>
          </p:cNvSpPr>
          <p:nvPr>
            <p:ph type="sldNum" sz="quarter" idx="10"/>
          </p:nvPr>
        </p:nvSpPr>
        <p:spPr>
          <a:xfrm>
            <a:off x="6838950" y="4986338"/>
            <a:ext cx="720725" cy="114300"/>
          </a:xfrm>
        </p:spPr>
        <p:txBody>
          <a:bodyPr/>
          <a:lstStyle>
            <a:lvl1pPr>
              <a:defRPr/>
            </a:lvl1pPr>
          </a:lstStyle>
          <a:p>
            <a:fld id="{1228B5B6-4DD2-4E9B-BBC0-8F53FC69CB30}" type="slidenum">
              <a:rPr lang="de-DE" altLang="en-US"/>
              <a:pPr/>
              <a:t>‹#›</a:t>
            </a:fld>
            <a:endParaRPr lang="de-DE" altLang="en-US"/>
          </a:p>
        </p:txBody>
      </p:sp>
      <p:sp>
        <p:nvSpPr>
          <p:cNvPr id="5" name="FussPlaz"/>
          <p:cNvSpPr>
            <a:spLocks noGrp="1"/>
          </p:cNvSpPr>
          <p:nvPr>
            <p:ph type="ftr" sz="quarter" idx="11"/>
          </p:nvPr>
        </p:nvSpPr>
        <p:spPr>
          <a:xfrm>
            <a:off x="792163" y="5040313"/>
            <a:ext cx="5399087" cy="71437"/>
          </a:xfrm>
          <a:prstGeom prst="rect">
            <a:avLst/>
          </a:prstGeom>
        </p:spPr>
        <p:txBody>
          <a:bodyPr/>
          <a:lstStyle>
            <a:lvl1pPr algn="ctr">
              <a:lnSpc>
                <a:spcPct val="100000"/>
              </a:lnSpc>
              <a:spcBef>
                <a:spcPct val="110000"/>
              </a:spcBef>
              <a:spcAft>
                <a:spcPct val="110000"/>
              </a:spcAft>
              <a:defRPr sz="900" b="0" i="0">
                <a:latin typeface="Arial"/>
                <a:ea typeface="ＭＳ Ｐゴシック" charset="0"/>
                <a:cs typeface="ＭＳ Ｐゴシック" charset="0"/>
              </a:defRPr>
            </a:lvl1pPr>
          </a:lstStyle>
          <a:p>
            <a:pPr>
              <a:defRPr/>
            </a:pPr>
            <a:r>
              <a:rPr lang="de-DE">
                <a:solidFill>
                  <a:srgbClr val="000000"/>
                </a:solidFill>
              </a:rPr>
              <a:t>INTERNAL</a:t>
            </a:r>
          </a:p>
        </p:txBody>
      </p:sp>
      <p:sp>
        <p:nvSpPr>
          <p:cNvPr id="6" name="DatumPlaz"/>
          <p:cNvSpPr>
            <a:spLocks noGrp="1"/>
          </p:cNvSpPr>
          <p:nvPr>
            <p:ph type="dt" sz="half" idx="12"/>
          </p:nvPr>
        </p:nvSpPr>
        <p:spPr>
          <a:xfrm>
            <a:off x="250825" y="4986338"/>
            <a:ext cx="720725" cy="114300"/>
          </a:xfrm>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4403975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Nur Titel (11)">
    <p:spTree>
      <p:nvGrpSpPr>
        <p:cNvPr id="1" name=""/>
        <p:cNvGrpSpPr/>
        <p:nvPr/>
      </p:nvGrpSpPr>
      <p:grpSpPr>
        <a:xfrm>
          <a:off x="0" y="0"/>
          <a:ext cx="0" cy="0"/>
          <a:chOff x="0" y="0"/>
          <a:chExt cx="0" cy="0"/>
        </a:xfrm>
      </p:grpSpPr>
      <p:sp>
        <p:nvSpPr>
          <p:cNvPr id="2" name="TitelPlaz"/>
          <p:cNvSpPr>
            <a:spLocks noGrp="1"/>
          </p:cNvSpPr>
          <p:nvPr>
            <p:ph type="title"/>
          </p:nvPr>
        </p:nvSpPr>
        <p:spPr/>
        <p:txBody>
          <a:bodyPr/>
          <a:lstStyle/>
          <a:p>
            <a:r>
              <a:rPr lang="de-DE" dirty="0"/>
              <a:t>Titelmasterformat durch Klicken bearbeiten</a:t>
            </a:r>
          </a:p>
        </p:txBody>
      </p:sp>
      <p:sp>
        <p:nvSpPr>
          <p:cNvPr id="3" name="SeitePlaz"/>
          <p:cNvSpPr>
            <a:spLocks noGrp="1"/>
          </p:cNvSpPr>
          <p:nvPr>
            <p:ph type="sldNum" sz="quarter" idx="10"/>
            <p:custDataLst>
              <p:tags r:id="rId1"/>
            </p:custDataLst>
          </p:nvPr>
        </p:nvSpPr>
        <p:spPr>
          <a:xfrm>
            <a:off x="6777038" y="4986338"/>
            <a:ext cx="720725" cy="114300"/>
          </a:xfrm>
        </p:spPr>
        <p:txBody>
          <a:bodyPr/>
          <a:lstStyle>
            <a:lvl1pPr>
              <a:defRPr/>
            </a:lvl1pPr>
          </a:lstStyle>
          <a:p>
            <a:fld id="{F00D32F5-6260-4347-9E84-E957CF9EA232}" type="slidenum">
              <a:rPr lang="de-DE" altLang="en-US"/>
              <a:pPr/>
              <a:t>‹#›</a:t>
            </a:fld>
            <a:endParaRPr lang="de-DE" altLang="en-US"/>
          </a:p>
        </p:txBody>
      </p:sp>
      <p:sp>
        <p:nvSpPr>
          <p:cNvPr id="4" name="FussPlaz"/>
          <p:cNvSpPr>
            <a:spLocks noGrp="1"/>
          </p:cNvSpPr>
          <p:nvPr>
            <p:ph type="ftr" sz="quarter" idx="11"/>
            <p:custDataLst>
              <p:tags r:id="rId2"/>
            </p:custDataLst>
          </p:nvPr>
        </p:nvSpPr>
        <p:spPr/>
        <p:txBody>
          <a:bodyPr/>
          <a:lstStyle>
            <a:lvl1pPr>
              <a:defRPr/>
            </a:lvl1pPr>
          </a:lstStyle>
          <a:p>
            <a:pPr>
              <a:defRPr/>
            </a:pPr>
            <a:endParaRPr lang="de-DE"/>
          </a:p>
        </p:txBody>
      </p:sp>
      <p:sp>
        <p:nvSpPr>
          <p:cNvPr id="5" name="DatumPlaz"/>
          <p:cNvSpPr>
            <a:spLocks noGrp="1"/>
          </p:cNvSpPr>
          <p:nvPr>
            <p:ph type="dt" sz="half" idx="12"/>
            <p:custDataLst>
              <p:tags r:id="rId3"/>
            </p:custDataLst>
          </p:nvPr>
        </p:nvSpPr>
        <p:spPr/>
        <p:txBody>
          <a:bodyPr/>
          <a:lstStyle>
            <a:lvl1pPr>
              <a:defRPr/>
            </a:lvl1pPr>
          </a:lstStyle>
          <a:p>
            <a:pPr>
              <a:defRPr/>
            </a:pPr>
            <a:r>
              <a:rPr lang="en-US" dirty="0"/>
              <a:t>5/6/16</a:t>
            </a:r>
            <a:endParaRPr lang="de-DE"/>
          </a:p>
        </p:txBody>
      </p:sp>
    </p:spTree>
    <p:extLst>
      <p:ext uri="{BB962C8B-B14F-4D97-AF65-F5344CB8AC3E}">
        <p14:creationId xmlns:p14="http://schemas.microsoft.com/office/powerpoint/2010/main" val="2582629885"/>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oleObject" Target="../embeddings/oleObject1.bin"/><Relationship Id="rId3" Type="http://schemas.openxmlformats.org/officeDocument/2006/relationships/vmlDrawing" Target="../drawings/vmlDrawing1.vml"/><Relationship Id="rId7" Type="http://schemas.openxmlformats.org/officeDocument/2006/relationships/tags" Target="../tags/tag5.xml"/><Relationship Id="rId12" Type="http://schemas.openxmlformats.org/officeDocument/2006/relationships/tags" Target="../tags/tag10.xml"/><Relationship Id="rId2" Type="http://schemas.openxmlformats.org/officeDocument/2006/relationships/theme" Target="../theme/theme1.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tags" Target="../tags/tag4.xml"/><Relationship Id="rId11" Type="http://schemas.openxmlformats.org/officeDocument/2006/relationships/tags" Target="../tags/tag9.xml"/><Relationship Id="rId5" Type="http://schemas.openxmlformats.org/officeDocument/2006/relationships/tags" Target="../tags/tag3.xml"/><Relationship Id="rId15" Type="http://schemas.openxmlformats.org/officeDocument/2006/relationships/image" Target="../media/image2.png"/><Relationship Id="rId10" Type="http://schemas.openxmlformats.org/officeDocument/2006/relationships/tags" Target="../tags/tag8.xml"/><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image" Target="../media/image1.e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tags" Target="../tags/tag35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tags" Target="../tags/tag355.xml"/><Relationship Id="rId33" Type="http://schemas.openxmlformats.org/officeDocument/2006/relationships/image" Target="../media/image12.png"/><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tags" Target="../tags/tag359.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theme" Target="../theme/theme10.xml"/><Relationship Id="rId32" Type="http://schemas.openxmlformats.org/officeDocument/2006/relationships/tags" Target="../tags/tag362.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tags" Target="../tags/tag358.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tags" Target="../tags/tag361.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tags" Target="../tags/tag357.xml"/><Relationship Id="rId30" Type="http://schemas.openxmlformats.org/officeDocument/2006/relationships/tags" Target="../tags/tag36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26" Type="http://schemas.openxmlformats.org/officeDocument/2006/relationships/vmlDrawing" Target="../drawings/vmlDrawing5.v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34" Type="http://schemas.openxmlformats.org/officeDocument/2006/relationships/tags" Target="../tags/tag439.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theme" Target="../theme/theme11.xml"/><Relationship Id="rId33" Type="http://schemas.openxmlformats.org/officeDocument/2006/relationships/tags" Target="../tags/tag438.xml"/><Relationship Id="rId38" Type="http://schemas.openxmlformats.org/officeDocument/2006/relationships/image" Target="../media/image3.png"/><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29" Type="http://schemas.openxmlformats.org/officeDocument/2006/relationships/tags" Target="../tags/tag434.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slideLayout" Target="../slideLayouts/slideLayout145.xml"/><Relationship Id="rId32" Type="http://schemas.openxmlformats.org/officeDocument/2006/relationships/tags" Target="../tags/tag437.xml"/><Relationship Id="rId37" Type="http://schemas.openxmlformats.org/officeDocument/2006/relationships/image" Target="../media/image1.emf"/><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slideLayout" Target="../slideLayouts/slideLayout144.xml"/><Relationship Id="rId28" Type="http://schemas.openxmlformats.org/officeDocument/2006/relationships/tags" Target="../tags/tag433.xml"/><Relationship Id="rId36" Type="http://schemas.openxmlformats.org/officeDocument/2006/relationships/oleObject" Target="../embeddings/oleObject5.bin"/><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31" Type="http://schemas.openxmlformats.org/officeDocument/2006/relationships/tags" Target="../tags/tag436.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 Id="rId27" Type="http://schemas.openxmlformats.org/officeDocument/2006/relationships/tags" Target="../tags/tag432.xml"/><Relationship Id="rId30" Type="http://schemas.openxmlformats.org/officeDocument/2006/relationships/tags" Target="../tags/tag435.xml"/><Relationship Id="rId35" Type="http://schemas.openxmlformats.org/officeDocument/2006/relationships/tags" Target="../tags/tag44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vmlDrawing" Target="../drawings/vmlDrawing6.v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34" Type="http://schemas.openxmlformats.org/officeDocument/2006/relationships/tags" Target="../tags/tag517.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theme" Target="../theme/theme12.xml"/><Relationship Id="rId33" Type="http://schemas.openxmlformats.org/officeDocument/2006/relationships/tags" Target="../tags/tag516.xml"/><Relationship Id="rId38" Type="http://schemas.openxmlformats.org/officeDocument/2006/relationships/image" Target="../media/image13.png"/><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tags" Target="../tags/tag512.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tags" Target="../tags/tag515.xml"/><Relationship Id="rId37" Type="http://schemas.openxmlformats.org/officeDocument/2006/relationships/image" Target="../media/image6.emf"/><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tags" Target="../tags/tag511.xml"/><Relationship Id="rId36" Type="http://schemas.openxmlformats.org/officeDocument/2006/relationships/oleObject" Target="../embeddings/oleObject6.bin"/><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tags" Target="../tags/tag514.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tags" Target="../tags/tag510.xml"/><Relationship Id="rId30" Type="http://schemas.openxmlformats.org/officeDocument/2006/relationships/tags" Target="../tags/tag513.xml"/><Relationship Id="rId35" Type="http://schemas.openxmlformats.org/officeDocument/2006/relationships/tags" Target="../tags/tag518.xml"/></Relationships>
</file>

<file path=ppt/slideMasters/_rels/slideMaster13.xml.rels><?xml version="1.0" encoding="UTF-8" standalone="yes"?>
<Relationships xmlns="http://schemas.openxmlformats.org/package/2006/relationships"><Relationship Id="rId8" Type="http://schemas.openxmlformats.org/officeDocument/2006/relationships/tags" Target="../tags/tag596.xml"/><Relationship Id="rId3" Type="http://schemas.openxmlformats.org/officeDocument/2006/relationships/tags" Target="../tags/tag591.xml"/><Relationship Id="rId7" Type="http://schemas.openxmlformats.org/officeDocument/2006/relationships/tags" Target="../tags/tag595.xml"/><Relationship Id="rId2" Type="http://schemas.openxmlformats.org/officeDocument/2006/relationships/theme" Target="../theme/theme13.xml"/><Relationship Id="rId1" Type="http://schemas.openxmlformats.org/officeDocument/2006/relationships/slideLayout" Target="../slideLayouts/slideLayout170.xml"/><Relationship Id="rId6" Type="http://schemas.openxmlformats.org/officeDocument/2006/relationships/tags" Target="../tags/tag594.xml"/><Relationship Id="rId11" Type="http://schemas.openxmlformats.org/officeDocument/2006/relationships/image" Target="../media/image13.png"/><Relationship Id="rId5" Type="http://schemas.openxmlformats.org/officeDocument/2006/relationships/tags" Target="../tags/tag593.xml"/><Relationship Id="rId10" Type="http://schemas.openxmlformats.org/officeDocument/2006/relationships/image" Target="../media/image14.png"/><Relationship Id="rId4" Type="http://schemas.openxmlformats.org/officeDocument/2006/relationships/tags" Target="../tags/tag592.xml"/><Relationship Id="rId9" Type="http://schemas.openxmlformats.org/officeDocument/2006/relationships/tags" Target="../tags/tag59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26" Type="http://schemas.openxmlformats.org/officeDocument/2006/relationships/theme" Target="../theme/theme14.xml"/><Relationship Id="rId39" Type="http://schemas.openxmlformats.org/officeDocument/2006/relationships/image" Target="../media/image5.png"/><Relationship Id="rId3" Type="http://schemas.openxmlformats.org/officeDocument/2006/relationships/slideLayout" Target="../slideLayouts/slideLayout173.xml"/><Relationship Id="rId21" Type="http://schemas.openxmlformats.org/officeDocument/2006/relationships/slideLayout" Target="../slideLayouts/slideLayout191.xml"/><Relationship Id="rId34" Type="http://schemas.openxmlformats.org/officeDocument/2006/relationships/tags" Target="../tags/tag604.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5" Type="http://schemas.openxmlformats.org/officeDocument/2006/relationships/slideLayout" Target="../slideLayouts/slideLayout195.xml"/><Relationship Id="rId33" Type="http://schemas.openxmlformats.org/officeDocument/2006/relationships/tags" Target="../tags/tag603.xml"/><Relationship Id="rId38" Type="http://schemas.openxmlformats.org/officeDocument/2006/relationships/image" Target="../media/image6.emf"/><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0" Type="http://schemas.openxmlformats.org/officeDocument/2006/relationships/slideLayout" Target="../slideLayouts/slideLayout190.xml"/><Relationship Id="rId29" Type="http://schemas.openxmlformats.org/officeDocument/2006/relationships/tags" Target="../tags/tag599.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24" Type="http://schemas.openxmlformats.org/officeDocument/2006/relationships/slideLayout" Target="../slideLayouts/slideLayout194.xml"/><Relationship Id="rId32" Type="http://schemas.openxmlformats.org/officeDocument/2006/relationships/tags" Target="../tags/tag602.xml"/><Relationship Id="rId37" Type="http://schemas.openxmlformats.org/officeDocument/2006/relationships/oleObject" Target="../embeddings/oleObject7.bin"/><Relationship Id="rId5" Type="http://schemas.openxmlformats.org/officeDocument/2006/relationships/slideLayout" Target="../slideLayouts/slideLayout175.xml"/><Relationship Id="rId15" Type="http://schemas.openxmlformats.org/officeDocument/2006/relationships/slideLayout" Target="../slideLayouts/slideLayout185.xml"/><Relationship Id="rId23" Type="http://schemas.openxmlformats.org/officeDocument/2006/relationships/slideLayout" Target="../slideLayouts/slideLayout193.xml"/><Relationship Id="rId28" Type="http://schemas.openxmlformats.org/officeDocument/2006/relationships/tags" Target="../tags/tag598.xml"/><Relationship Id="rId36" Type="http://schemas.openxmlformats.org/officeDocument/2006/relationships/tags" Target="../tags/tag606.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31" Type="http://schemas.openxmlformats.org/officeDocument/2006/relationships/tags" Target="../tags/tag601.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slideLayout" Target="../slideLayouts/slideLayout192.xml"/><Relationship Id="rId27" Type="http://schemas.openxmlformats.org/officeDocument/2006/relationships/vmlDrawing" Target="../drawings/vmlDrawing7.vml"/><Relationship Id="rId30" Type="http://schemas.openxmlformats.org/officeDocument/2006/relationships/tags" Target="../tags/tag600.xml"/><Relationship Id="rId35" Type="http://schemas.openxmlformats.org/officeDocument/2006/relationships/tags" Target="../tags/tag60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18" Type="http://schemas.openxmlformats.org/officeDocument/2006/relationships/slideLayout" Target="../slideLayouts/slideLayout213.xml"/><Relationship Id="rId26" Type="http://schemas.openxmlformats.org/officeDocument/2006/relationships/tags" Target="../tags/tag679.xml"/><Relationship Id="rId3" Type="http://schemas.openxmlformats.org/officeDocument/2006/relationships/slideLayout" Target="../slideLayouts/slideLayout198.xml"/><Relationship Id="rId21" Type="http://schemas.openxmlformats.org/officeDocument/2006/relationships/slideLayout" Target="../slideLayouts/slideLayout216.xml"/><Relationship Id="rId34" Type="http://schemas.openxmlformats.org/officeDocument/2006/relationships/image" Target="../media/image15.png"/><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slideLayout" Target="../slideLayouts/slideLayout212.xml"/><Relationship Id="rId25" Type="http://schemas.openxmlformats.org/officeDocument/2006/relationships/theme" Target="../theme/theme15.xml"/><Relationship Id="rId33" Type="http://schemas.openxmlformats.org/officeDocument/2006/relationships/tags" Target="../tags/tag686.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20" Type="http://schemas.openxmlformats.org/officeDocument/2006/relationships/slideLayout" Target="../slideLayouts/slideLayout215.xml"/><Relationship Id="rId29" Type="http://schemas.openxmlformats.org/officeDocument/2006/relationships/tags" Target="../tags/tag682.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24" Type="http://schemas.openxmlformats.org/officeDocument/2006/relationships/slideLayout" Target="../slideLayouts/slideLayout219.xml"/><Relationship Id="rId32" Type="http://schemas.openxmlformats.org/officeDocument/2006/relationships/tags" Target="../tags/tag685.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23" Type="http://schemas.openxmlformats.org/officeDocument/2006/relationships/slideLayout" Target="../slideLayouts/slideLayout218.xml"/><Relationship Id="rId28" Type="http://schemas.openxmlformats.org/officeDocument/2006/relationships/tags" Target="../tags/tag681.xml"/><Relationship Id="rId10" Type="http://schemas.openxmlformats.org/officeDocument/2006/relationships/slideLayout" Target="../slideLayouts/slideLayout205.xml"/><Relationship Id="rId19" Type="http://schemas.openxmlformats.org/officeDocument/2006/relationships/slideLayout" Target="../slideLayouts/slideLayout214.xml"/><Relationship Id="rId31" Type="http://schemas.openxmlformats.org/officeDocument/2006/relationships/tags" Target="../tags/tag684.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 Id="rId22" Type="http://schemas.openxmlformats.org/officeDocument/2006/relationships/slideLayout" Target="../slideLayouts/slideLayout217.xml"/><Relationship Id="rId27" Type="http://schemas.openxmlformats.org/officeDocument/2006/relationships/tags" Target="../tags/tag680.xml"/><Relationship Id="rId30" Type="http://schemas.openxmlformats.org/officeDocument/2006/relationships/tags" Target="../tags/tag68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18" Type="http://schemas.openxmlformats.org/officeDocument/2006/relationships/slideLayout" Target="../slideLayouts/slideLayout237.xml"/><Relationship Id="rId26" Type="http://schemas.openxmlformats.org/officeDocument/2006/relationships/vmlDrawing" Target="../drawings/vmlDrawing8.vml"/><Relationship Id="rId3" Type="http://schemas.openxmlformats.org/officeDocument/2006/relationships/slideLayout" Target="../slideLayouts/slideLayout222.xml"/><Relationship Id="rId21" Type="http://schemas.openxmlformats.org/officeDocument/2006/relationships/slideLayout" Target="../slideLayouts/slideLayout240.xml"/><Relationship Id="rId34" Type="http://schemas.openxmlformats.org/officeDocument/2006/relationships/tags" Target="../tags/tag825.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slideLayout" Target="../slideLayouts/slideLayout236.xml"/><Relationship Id="rId25" Type="http://schemas.openxmlformats.org/officeDocument/2006/relationships/theme" Target="../theme/theme16.xml"/><Relationship Id="rId33" Type="http://schemas.openxmlformats.org/officeDocument/2006/relationships/tags" Target="../tags/tag824.xml"/><Relationship Id="rId38" Type="http://schemas.openxmlformats.org/officeDocument/2006/relationships/image" Target="../media/image5.png"/><Relationship Id="rId2" Type="http://schemas.openxmlformats.org/officeDocument/2006/relationships/slideLayout" Target="../slideLayouts/slideLayout221.xml"/><Relationship Id="rId16" Type="http://schemas.openxmlformats.org/officeDocument/2006/relationships/slideLayout" Target="../slideLayouts/slideLayout235.xml"/><Relationship Id="rId20" Type="http://schemas.openxmlformats.org/officeDocument/2006/relationships/slideLayout" Target="../slideLayouts/slideLayout239.xml"/><Relationship Id="rId29" Type="http://schemas.openxmlformats.org/officeDocument/2006/relationships/tags" Target="../tags/tag820.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24" Type="http://schemas.openxmlformats.org/officeDocument/2006/relationships/slideLayout" Target="../slideLayouts/slideLayout243.xml"/><Relationship Id="rId32" Type="http://schemas.openxmlformats.org/officeDocument/2006/relationships/tags" Target="../tags/tag823.xml"/><Relationship Id="rId37" Type="http://schemas.openxmlformats.org/officeDocument/2006/relationships/image" Target="../media/image6.emf"/><Relationship Id="rId5" Type="http://schemas.openxmlformats.org/officeDocument/2006/relationships/slideLayout" Target="../slideLayouts/slideLayout224.xml"/><Relationship Id="rId15" Type="http://schemas.openxmlformats.org/officeDocument/2006/relationships/slideLayout" Target="../slideLayouts/slideLayout234.xml"/><Relationship Id="rId23" Type="http://schemas.openxmlformats.org/officeDocument/2006/relationships/slideLayout" Target="../slideLayouts/slideLayout242.xml"/><Relationship Id="rId28" Type="http://schemas.openxmlformats.org/officeDocument/2006/relationships/tags" Target="../tags/tag819.xml"/><Relationship Id="rId36" Type="http://schemas.openxmlformats.org/officeDocument/2006/relationships/oleObject" Target="../embeddings/oleObject8.bin"/><Relationship Id="rId10" Type="http://schemas.openxmlformats.org/officeDocument/2006/relationships/slideLayout" Target="../slideLayouts/slideLayout229.xml"/><Relationship Id="rId19" Type="http://schemas.openxmlformats.org/officeDocument/2006/relationships/slideLayout" Target="../slideLayouts/slideLayout238.xml"/><Relationship Id="rId31" Type="http://schemas.openxmlformats.org/officeDocument/2006/relationships/tags" Target="../tags/tag822.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 Id="rId22" Type="http://schemas.openxmlformats.org/officeDocument/2006/relationships/slideLayout" Target="../slideLayouts/slideLayout241.xml"/><Relationship Id="rId27" Type="http://schemas.openxmlformats.org/officeDocument/2006/relationships/tags" Target="../tags/tag818.xml"/><Relationship Id="rId30" Type="http://schemas.openxmlformats.org/officeDocument/2006/relationships/tags" Target="../tags/tag821.xml"/><Relationship Id="rId35" Type="http://schemas.openxmlformats.org/officeDocument/2006/relationships/tags" Target="../tags/tag82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18" Type="http://schemas.openxmlformats.org/officeDocument/2006/relationships/slideLayout" Target="../slideLayouts/slideLayout261.xml"/><Relationship Id="rId26" Type="http://schemas.openxmlformats.org/officeDocument/2006/relationships/tags" Target="../tags/tag900.xml"/><Relationship Id="rId3" Type="http://schemas.openxmlformats.org/officeDocument/2006/relationships/slideLayout" Target="../slideLayouts/slideLayout246.xml"/><Relationship Id="rId21" Type="http://schemas.openxmlformats.org/officeDocument/2006/relationships/slideLayout" Target="../slideLayouts/slideLayout264.xml"/><Relationship Id="rId34" Type="http://schemas.openxmlformats.org/officeDocument/2006/relationships/image" Target="../media/image17.png"/><Relationship Id="rId7" Type="http://schemas.openxmlformats.org/officeDocument/2006/relationships/slideLayout" Target="../slideLayouts/slideLayout250.xml"/><Relationship Id="rId12" Type="http://schemas.openxmlformats.org/officeDocument/2006/relationships/slideLayout" Target="../slideLayouts/slideLayout255.xml"/><Relationship Id="rId17" Type="http://schemas.openxmlformats.org/officeDocument/2006/relationships/slideLayout" Target="../slideLayouts/slideLayout260.xml"/><Relationship Id="rId25" Type="http://schemas.openxmlformats.org/officeDocument/2006/relationships/theme" Target="../theme/theme17.xml"/><Relationship Id="rId33" Type="http://schemas.openxmlformats.org/officeDocument/2006/relationships/tags" Target="../tags/tag907.xml"/><Relationship Id="rId2" Type="http://schemas.openxmlformats.org/officeDocument/2006/relationships/slideLayout" Target="../slideLayouts/slideLayout245.xml"/><Relationship Id="rId16" Type="http://schemas.openxmlformats.org/officeDocument/2006/relationships/slideLayout" Target="../slideLayouts/slideLayout259.xml"/><Relationship Id="rId20" Type="http://schemas.openxmlformats.org/officeDocument/2006/relationships/slideLayout" Target="../slideLayouts/slideLayout263.xml"/><Relationship Id="rId29" Type="http://schemas.openxmlformats.org/officeDocument/2006/relationships/tags" Target="../tags/tag903.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24" Type="http://schemas.openxmlformats.org/officeDocument/2006/relationships/slideLayout" Target="../slideLayouts/slideLayout267.xml"/><Relationship Id="rId32" Type="http://schemas.openxmlformats.org/officeDocument/2006/relationships/tags" Target="../tags/tag906.xml"/><Relationship Id="rId5" Type="http://schemas.openxmlformats.org/officeDocument/2006/relationships/slideLayout" Target="../slideLayouts/slideLayout248.xml"/><Relationship Id="rId15" Type="http://schemas.openxmlformats.org/officeDocument/2006/relationships/slideLayout" Target="../slideLayouts/slideLayout258.xml"/><Relationship Id="rId23" Type="http://schemas.openxmlformats.org/officeDocument/2006/relationships/slideLayout" Target="../slideLayouts/slideLayout266.xml"/><Relationship Id="rId28" Type="http://schemas.openxmlformats.org/officeDocument/2006/relationships/tags" Target="../tags/tag902.xml"/><Relationship Id="rId10" Type="http://schemas.openxmlformats.org/officeDocument/2006/relationships/slideLayout" Target="../slideLayouts/slideLayout253.xml"/><Relationship Id="rId19" Type="http://schemas.openxmlformats.org/officeDocument/2006/relationships/slideLayout" Target="../slideLayouts/slideLayout262.xml"/><Relationship Id="rId31" Type="http://schemas.openxmlformats.org/officeDocument/2006/relationships/tags" Target="../tags/tag905.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slideLayout" Target="../slideLayouts/slideLayout257.xml"/><Relationship Id="rId22" Type="http://schemas.openxmlformats.org/officeDocument/2006/relationships/slideLayout" Target="../slideLayouts/slideLayout265.xml"/><Relationship Id="rId27" Type="http://schemas.openxmlformats.org/officeDocument/2006/relationships/tags" Target="../tags/tag901.xml"/><Relationship Id="rId30" Type="http://schemas.openxmlformats.org/officeDocument/2006/relationships/tags" Target="../tags/tag90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18" Type="http://schemas.openxmlformats.org/officeDocument/2006/relationships/slideLayout" Target="../slideLayouts/slideLayout285.xml"/><Relationship Id="rId26" Type="http://schemas.openxmlformats.org/officeDocument/2006/relationships/vmlDrawing" Target="../drawings/vmlDrawing10.vml"/><Relationship Id="rId3" Type="http://schemas.openxmlformats.org/officeDocument/2006/relationships/slideLayout" Target="../slideLayouts/slideLayout270.xml"/><Relationship Id="rId21" Type="http://schemas.openxmlformats.org/officeDocument/2006/relationships/slideLayout" Target="../slideLayouts/slideLayout288.xml"/><Relationship Id="rId34" Type="http://schemas.openxmlformats.org/officeDocument/2006/relationships/tags" Target="../tags/tag1046.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17" Type="http://schemas.openxmlformats.org/officeDocument/2006/relationships/slideLayout" Target="../slideLayouts/slideLayout284.xml"/><Relationship Id="rId25" Type="http://schemas.openxmlformats.org/officeDocument/2006/relationships/theme" Target="../theme/theme18.xml"/><Relationship Id="rId33" Type="http://schemas.openxmlformats.org/officeDocument/2006/relationships/tags" Target="../tags/tag1045.xml"/><Relationship Id="rId2" Type="http://schemas.openxmlformats.org/officeDocument/2006/relationships/slideLayout" Target="../slideLayouts/slideLayout269.xml"/><Relationship Id="rId16" Type="http://schemas.openxmlformats.org/officeDocument/2006/relationships/slideLayout" Target="../slideLayouts/slideLayout283.xml"/><Relationship Id="rId20" Type="http://schemas.openxmlformats.org/officeDocument/2006/relationships/slideLayout" Target="../slideLayouts/slideLayout287.xml"/><Relationship Id="rId29" Type="http://schemas.openxmlformats.org/officeDocument/2006/relationships/tags" Target="../tags/tag1041.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24" Type="http://schemas.openxmlformats.org/officeDocument/2006/relationships/slideLayout" Target="../slideLayouts/slideLayout291.xml"/><Relationship Id="rId32" Type="http://schemas.openxmlformats.org/officeDocument/2006/relationships/tags" Target="../tags/tag1044.xml"/><Relationship Id="rId37" Type="http://schemas.openxmlformats.org/officeDocument/2006/relationships/image" Target="../media/image18.tiff"/><Relationship Id="rId5" Type="http://schemas.openxmlformats.org/officeDocument/2006/relationships/slideLayout" Target="../slideLayouts/slideLayout272.xml"/><Relationship Id="rId15" Type="http://schemas.openxmlformats.org/officeDocument/2006/relationships/slideLayout" Target="../slideLayouts/slideLayout282.xml"/><Relationship Id="rId23" Type="http://schemas.openxmlformats.org/officeDocument/2006/relationships/slideLayout" Target="../slideLayouts/slideLayout290.xml"/><Relationship Id="rId28" Type="http://schemas.openxmlformats.org/officeDocument/2006/relationships/tags" Target="../tags/tag1040.xml"/><Relationship Id="rId36" Type="http://schemas.openxmlformats.org/officeDocument/2006/relationships/image" Target="../media/image6.emf"/><Relationship Id="rId10" Type="http://schemas.openxmlformats.org/officeDocument/2006/relationships/slideLayout" Target="../slideLayouts/slideLayout277.xml"/><Relationship Id="rId19" Type="http://schemas.openxmlformats.org/officeDocument/2006/relationships/slideLayout" Target="../slideLayouts/slideLayout286.xml"/><Relationship Id="rId31" Type="http://schemas.openxmlformats.org/officeDocument/2006/relationships/tags" Target="../tags/tag1043.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slideLayout" Target="../slideLayouts/slideLayout281.xml"/><Relationship Id="rId22" Type="http://schemas.openxmlformats.org/officeDocument/2006/relationships/slideLayout" Target="../slideLayouts/slideLayout289.xml"/><Relationship Id="rId27" Type="http://schemas.openxmlformats.org/officeDocument/2006/relationships/tags" Target="../tags/tag1039.xml"/><Relationship Id="rId30" Type="http://schemas.openxmlformats.org/officeDocument/2006/relationships/tags" Target="../tags/tag1042.xml"/><Relationship Id="rId35" Type="http://schemas.openxmlformats.org/officeDocument/2006/relationships/oleObject" Target="../embeddings/oleObject10.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tags" Target="../tags/tag11.xml"/><Relationship Id="rId3" Type="http://schemas.openxmlformats.org/officeDocument/2006/relationships/slideLayout" Target="../slideLayouts/slideLayout4.xml"/><Relationship Id="rId21" Type="http://schemas.openxmlformats.org/officeDocument/2006/relationships/slideLayout" Target="../slideLayouts/slideLayout22.xml"/><Relationship Id="rId34" Type="http://schemas.openxmlformats.org/officeDocument/2006/relationships/tags" Target="../tags/tag19.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vmlDrawing" Target="../drawings/vmlDrawing2.vml"/><Relationship Id="rId33" Type="http://schemas.openxmlformats.org/officeDocument/2006/relationships/tags" Target="../tags/tag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tags" Target="../tags/tag14.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theme" Target="../theme/theme2.xml"/><Relationship Id="rId32" Type="http://schemas.openxmlformats.org/officeDocument/2006/relationships/tags" Target="../tags/tag17.xml"/><Relationship Id="rId37" Type="http://schemas.openxmlformats.org/officeDocument/2006/relationships/image" Target="../media/image3.png"/><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tags" Target="../tags/tag13.xml"/><Relationship Id="rId36" Type="http://schemas.openxmlformats.org/officeDocument/2006/relationships/image" Target="../media/image1.emf"/><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tags" Target="../tags/tag16.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tags" Target="../tags/tag12.xml"/><Relationship Id="rId30" Type="http://schemas.openxmlformats.org/officeDocument/2006/relationships/tags" Target="../tags/tag15.xml"/><Relationship Id="rId35"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94.xml"/><Relationship Id="rId3" Type="http://schemas.openxmlformats.org/officeDocument/2006/relationships/tags" Target="../tags/tag89.xml"/><Relationship Id="rId7" Type="http://schemas.openxmlformats.org/officeDocument/2006/relationships/tags" Target="../tags/tag93.xml"/><Relationship Id="rId2"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tags" Target="../tags/tag92.xml"/><Relationship Id="rId11" Type="http://schemas.openxmlformats.org/officeDocument/2006/relationships/image" Target="../media/image5.png"/><Relationship Id="rId5" Type="http://schemas.openxmlformats.org/officeDocument/2006/relationships/tags" Target="../tags/tag91.xml"/><Relationship Id="rId10" Type="http://schemas.openxmlformats.org/officeDocument/2006/relationships/image" Target="../media/image4.tiff"/><Relationship Id="rId4" Type="http://schemas.openxmlformats.org/officeDocument/2006/relationships/tags" Target="../tags/tag90.xml"/><Relationship Id="rId9" Type="http://schemas.openxmlformats.org/officeDocument/2006/relationships/tags" Target="../tags/tag9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vmlDrawing" Target="../drawings/vmlDrawing3.vml"/><Relationship Id="rId3" Type="http://schemas.openxmlformats.org/officeDocument/2006/relationships/slideLayout" Target="../slideLayouts/slideLayout28.xml"/><Relationship Id="rId21" Type="http://schemas.openxmlformats.org/officeDocument/2006/relationships/slideLayout" Target="../slideLayouts/slideLayout46.xml"/><Relationship Id="rId34" Type="http://schemas.openxmlformats.org/officeDocument/2006/relationships/tags" Target="../tags/tag103.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4.xml"/><Relationship Id="rId33" Type="http://schemas.openxmlformats.org/officeDocument/2006/relationships/tags" Target="../tags/tag102.xml"/><Relationship Id="rId38" Type="http://schemas.openxmlformats.org/officeDocument/2006/relationships/image" Target="../media/image5.png"/><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tags" Target="../tags/tag98.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tags" Target="../tags/tag101.xml"/><Relationship Id="rId37" Type="http://schemas.openxmlformats.org/officeDocument/2006/relationships/image" Target="../media/image6.emf"/><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tags" Target="../tags/tag97.xml"/><Relationship Id="rId36" Type="http://schemas.openxmlformats.org/officeDocument/2006/relationships/oleObject" Target="../embeddings/oleObject3.bin"/><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tags" Target="../tags/tag100.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tags" Target="../tags/tag96.xml"/><Relationship Id="rId30" Type="http://schemas.openxmlformats.org/officeDocument/2006/relationships/tags" Target="../tags/tag99.xml"/><Relationship Id="rId35" Type="http://schemas.openxmlformats.org/officeDocument/2006/relationships/tags" Target="../tags/tag104.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82.xml"/><Relationship Id="rId3" Type="http://schemas.openxmlformats.org/officeDocument/2006/relationships/tags" Target="../tags/tag177.xml"/><Relationship Id="rId7" Type="http://schemas.openxmlformats.org/officeDocument/2006/relationships/tags" Target="../tags/tag181.xml"/><Relationship Id="rId12" Type="http://schemas.openxmlformats.org/officeDocument/2006/relationships/image" Target="../media/image8.png"/><Relationship Id="rId2" Type="http://schemas.openxmlformats.org/officeDocument/2006/relationships/theme" Target="../theme/theme5.xml"/><Relationship Id="rId1" Type="http://schemas.openxmlformats.org/officeDocument/2006/relationships/slideLayout" Target="../slideLayouts/slideLayout50.xml"/><Relationship Id="rId6" Type="http://schemas.openxmlformats.org/officeDocument/2006/relationships/tags" Target="../tags/tag180.xml"/><Relationship Id="rId11" Type="http://schemas.openxmlformats.org/officeDocument/2006/relationships/image" Target="../media/image7.png"/><Relationship Id="rId5" Type="http://schemas.openxmlformats.org/officeDocument/2006/relationships/tags" Target="../tags/tag179.xml"/><Relationship Id="rId10" Type="http://schemas.openxmlformats.org/officeDocument/2006/relationships/tags" Target="../tags/tag184.xml"/><Relationship Id="rId4" Type="http://schemas.openxmlformats.org/officeDocument/2006/relationships/tags" Target="../tags/tag178.xml"/><Relationship Id="rId9" Type="http://schemas.openxmlformats.org/officeDocument/2006/relationships/tags" Target="../tags/tag1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tags" Target="../tags/tag185.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34" Type="http://schemas.openxmlformats.org/officeDocument/2006/relationships/tags" Target="../tags/tag19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vmlDrawing" Target="../drawings/vmlDrawing4.vml"/><Relationship Id="rId33" Type="http://schemas.openxmlformats.org/officeDocument/2006/relationships/tags" Target="../tags/tag192.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tags" Target="../tags/tag188.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theme" Target="../theme/theme6.xml"/><Relationship Id="rId32" Type="http://schemas.openxmlformats.org/officeDocument/2006/relationships/tags" Target="../tags/tag191.xml"/><Relationship Id="rId37" Type="http://schemas.openxmlformats.org/officeDocument/2006/relationships/image" Target="../media/image8.png"/><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tags" Target="../tags/tag187.xml"/><Relationship Id="rId36" Type="http://schemas.openxmlformats.org/officeDocument/2006/relationships/image" Target="../media/image9.emf"/><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tags" Target="../tags/tag19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tags" Target="../tags/tag186.xml"/><Relationship Id="rId30" Type="http://schemas.openxmlformats.org/officeDocument/2006/relationships/tags" Target="../tags/tag189.xml"/><Relationship Id="rId35" Type="http://schemas.openxmlformats.org/officeDocument/2006/relationships/oleObject" Target="../embeddings/oleObject4.bin"/></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tags" Target="../tags/tag264.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tags" Target="../tags/tag263.xml"/><Relationship Id="rId33" Type="http://schemas.openxmlformats.org/officeDocument/2006/relationships/image" Target="../media/image8.png"/><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tags" Target="../tags/tag267.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theme" Target="../theme/theme7.xml"/><Relationship Id="rId32" Type="http://schemas.openxmlformats.org/officeDocument/2006/relationships/tags" Target="../tags/tag270.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tags" Target="../tags/tag266.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tags" Target="../tags/tag269.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tags" Target="../tags/tag265.xml"/><Relationship Id="rId30" Type="http://schemas.openxmlformats.org/officeDocument/2006/relationships/tags" Target="../tags/tag268.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345.xml"/><Relationship Id="rId3" Type="http://schemas.openxmlformats.org/officeDocument/2006/relationships/tags" Target="../tags/tag340.xml"/><Relationship Id="rId7" Type="http://schemas.openxmlformats.org/officeDocument/2006/relationships/tags" Target="../tags/tag344.xml"/><Relationship Id="rId12" Type="http://schemas.openxmlformats.org/officeDocument/2006/relationships/image" Target="../media/image8.png"/><Relationship Id="rId2" Type="http://schemas.openxmlformats.org/officeDocument/2006/relationships/theme" Target="../theme/theme8.xml"/><Relationship Id="rId1" Type="http://schemas.openxmlformats.org/officeDocument/2006/relationships/slideLayout" Target="../slideLayouts/slideLayout97.xml"/><Relationship Id="rId6" Type="http://schemas.openxmlformats.org/officeDocument/2006/relationships/tags" Target="../tags/tag343.xml"/><Relationship Id="rId11" Type="http://schemas.openxmlformats.org/officeDocument/2006/relationships/image" Target="../media/image10.png"/><Relationship Id="rId5" Type="http://schemas.openxmlformats.org/officeDocument/2006/relationships/tags" Target="../tags/tag342.xml"/><Relationship Id="rId10" Type="http://schemas.openxmlformats.org/officeDocument/2006/relationships/tags" Target="../tags/tag347.xml"/><Relationship Id="rId4" Type="http://schemas.openxmlformats.org/officeDocument/2006/relationships/tags" Target="../tags/tag341.xml"/><Relationship Id="rId9" Type="http://schemas.openxmlformats.org/officeDocument/2006/relationships/tags" Target="../tags/tag346.xml"/></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353.xml"/><Relationship Id="rId3" Type="http://schemas.openxmlformats.org/officeDocument/2006/relationships/tags" Target="../tags/tag348.xml"/><Relationship Id="rId7" Type="http://schemas.openxmlformats.org/officeDocument/2006/relationships/tags" Target="../tags/tag352.xml"/><Relationship Id="rId2" Type="http://schemas.openxmlformats.org/officeDocument/2006/relationships/theme" Target="../theme/theme9.xml"/><Relationship Id="rId1" Type="http://schemas.openxmlformats.org/officeDocument/2006/relationships/slideLayout" Target="../slideLayouts/slideLayout98.xml"/><Relationship Id="rId6" Type="http://schemas.openxmlformats.org/officeDocument/2006/relationships/tags" Target="../tags/tag351.xml"/><Relationship Id="rId11" Type="http://schemas.openxmlformats.org/officeDocument/2006/relationships/image" Target="../media/image12.png"/><Relationship Id="rId5" Type="http://schemas.openxmlformats.org/officeDocument/2006/relationships/tags" Target="../tags/tag350.xml"/><Relationship Id="rId10" Type="http://schemas.openxmlformats.org/officeDocument/2006/relationships/image" Target="../media/image11.png"/><Relationship Id="rId4" Type="http://schemas.openxmlformats.org/officeDocument/2006/relationships/tags" Target="../tags/tag349.xml"/><Relationship Id="rId9" Type="http://schemas.openxmlformats.org/officeDocument/2006/relationships/tags" Target="../tags/tag3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4"/>
            </p:custDataLst>
            <p:extLst>
              <p:ext uri="{D42A27DB-BD31-4B8C-83A1-F6EECF244321}">
                <p14:modId xmlns:p14="http://schemas.microsoft.com/office/powerpoint/2010/main" val="36696095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4" name="think-cell Slide" r:id="rId13" imgW="270" imgH="270" progId="TCLayout.ActiveDocument.1">
                  <p:embed/>
                </p:oleObj>
              </mc:Choice>
              <mc:Fallback>
                <p:oleObj name="think-cell Slide" r:id="rId13" imgW="270" imgH="270" progId="TCLayout.ActiveDocument.1">
                  <p:embed/>
                  <p:pic>
                    <p:nvPicPr>
                      <p:cNvPr id="3" name="Object 2" hidden="1"/>
                      <p:cNvPicPr/>
                      <p:nvPr/>
                    </p:nvPicPr>
                    <p:blipFill>
                      <a:blip r:embed="rId14"/>
                      <a:stretch>
                        <a:fillRect/>
                      </a:stretch>
                    </p:blipFill>
                    <p:spPr>
                      <a:xfrm>
                        <a:off x="1588" y="1588"/>
                        <a:ext cx="1587" cy="1587"/>
                      </a:xfrm>
                      <a:prstGeom prst="rect">
                        <a:avLst/>
                      </a:prstGeom>
                    </p:spPr>
                  </p:pic>
                </p:oleObj>
              </mc:Fallback>
            </mc:AlternateContent>
          </a:graphicData>
        </a:graphic>
      </p:graphicFrame>
      <p:pic>
        <p:nvPicPr>
          <p:cNvPr id="2" name="Picture 1"/>
          <p:cNvPicPr>
            <a:picLocks noChangeAspect="1"/>
          </p:cNvPicPr>
          <p:nvPr userDrawn="1"/>
        </p:nvPicPr>
        <p:blipFill>
          <a:blip r:embed="rId15"/>
          <a:stretch>
            <a:fillRect/>
          </a:stretch>
        </p:blipFill>
        <p:spPr>
          <a:xfrm>
            <a:off x="0" y="0"/>
            <a:ext cx="9144000" cy="5143500"/>
          </a:xfrm>
          <a:prstGeom prst="rect">
            <a:avLst/>
          </a:prstGeom>
        </p:spPr>
      </p:pic>
      <p:sp>
        <p:nvSpPr>
          <p:cNvPr id="56" name="Fix/0,45/0/3,6/14,29"/>
          <p:cNvSpPr>
            <a:spLocks noChangeAspect="1" noChangeArrowheads="1"/>
          </p:cNvSpPr>
          <p:nvPr userDrawn="1">
            <p:custDataLst>
              <p:tags r:id="rId5"/>
            </p:custDataLst>
          </p:nvPr>
        </p:nvSpPr>
        <p:spPr bwMode="auto">
          <a:xfrm>
            <a:off x="7667625" y="0"/>
            <a:ext cx="1296988" cy="5145088"/>
          </a:xfrm>
          <a:prstGeom prst="rect">
            <a:avLst/>
          </a:prstGeom>
          <a:solidFill>
            <a:srgbClr val="C50022">
              <a:alpha val="40000"/>
            </a:srgbClr>
          </a:solidFill>
          <a:ln>
            <a:noFill/>
          </a:ln>
          <a:effectLs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endParaRPr lang="de-DE" altLang="de-DE" dirty="0">
              <a:solidFill>
                <a:srgbClr val="C50022"/>
              </a:solidFill>
              <a:ea typeface="+mn-ea"/>
            </a:endParaRPr>
          </a:p>
        </p:txBody>
      </p:sp>
      <p:sp>
        <p:nvSpPr>
          <p:cNvPr id="1028" name="TitelPlaz"/>
          <p:cNvSpPr>
            <a:spLocks noGrp="1"/>
          </p:cNvSpPr>
          <p:nvPr>
            <p:ph type="title"/>
            <p:custDataLst>
              <p:tags r:id="rId6"/>
            </p:custDataLst>
          </p:nvPr>
        </p:nvSpPr>
        <p:spPr bwMode="auto">
          <a:xfrm>
            <a:off x="179388" y="411163"/>
            <a:ext cx="7362825"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Titelmasterformat durch Klicken bearbeiten</a:t>
            </a:r>
          </a:p>
        </p:txBody>
      </p:sp>
      <p:sp>
        <p:nvSpPr>
          <p:cNvPr id="1029" name="TextPlaz"/>
          <p:cNvSpPr>
            <a:spLocks noGrp="1"/>
          </p:cNvSpPr>
          <p:nvPr>
            <p:ph type="body" idx="1"/>
            <p:custDataLst>
              <p:tags r:id="rId7"/>
            </p:custDataLst>
          </p:nvPr>
        </p:nvSpPr>
        <p:spPr bwMode="auto">
          <a:xfrm>
            <a:off x="201613" y="1492250"/>
            <a:ext cx="7394575" cy="208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6" name="SeitePlaz"/>
          <p:cNvSpPr>
            <a:spLocks noGrp="1"/>
          </p:cNvSpPr>
          <p:nvPr>
            <p:ph type="sldNum" sz="quarter" idx="4"/>
            <p:custDataLst>
              <p:tags r:id="rId8"/>
            </p:custDataLst>
          </p:nvPr>
        </p:nvSpPr>
        <p:spPr>
          <a:xfrm>
            <a:off x="6804025" y="4986338"/>
            <a:ext cx="720725" cy="114300"/>
          </a:xfrm>
          <a:prstGeom prst="rect">
            <a:avLst/>
          </a:prstGeom>
        </p:spPr>
        <p:txBody>
          <a:bodyPr vert="horz" wrap="square" lIns="0" tIns="0" rIns="0" bIns="0" numCol="1" anchor="b" anchorCtr="0" compatLnSpc="1">
            <a:prstTxWarp prst="textNoShape">
              <a:avLst/>
            </a:prstTxWarp>
          </a:bodyPr>
          <a:lstStyle>
            <a:lvl1pPr algn="r">
              <a:spcBef>
                <a:spcPct val="110000"/>
              </a:spcBef>
              <a:spcAft>
                <a:spcPct val="110000"/>
              </a:spcAft>
              <a:defRPr sz="600">
                <a:solidFill>
                  <a:srgbClr val="000000"/>
                </a:solidFill>
              </a:defRPr>
            </a:lvl1pPr>
          </a:lstStyle>
          <a:p>
            <a:fld id="{45272AED-711B-4E10-829A-FE458AF2C18F}" type="slidenum">
              <a:rPr lang="de-DE" altLang="en-US"/>
              <a:pPr/>
              <a:t>‹#›</a:t>
            </a:fld>
            <a:endParaRPr lang="de-DE" altLang="en-US"/>
          </a:p>
        </p:txBody>
      </p:sp>
      <p:sp>
        <p:nvSpPr>
          <p:cNvPr id="5" name="FussPlaz"/>
          <p:cNvSpPr>
            <a:spLocks noGrp="1"/>
          </p:cNvSpPr>
          <p:nvPr>
            <p:ph type="ftr" sz="quarter" idx="3"/>
            <p:custDataLst>
              <p:tags r:id="rId9"/>
            </p:custDataLst>
          </p:nvPr>
        </p:nvSpPr>
        <p:spPr>
          <a:xfrm>
            <a:off x="863600" y="5040313"/>
            <a:ext cx="5400675" cy="71437"/>
          </a:xfrm>
          <a:prstGeom prst="rect">
            <a:avLst/>
          </a:prstGeom>
        </p:spPr>
        <p:txBody>
          <a:bodyPr vert="horz" lIns="0" tIns="0" rIns="0" bIns="0" rtlCol="0" anchor="b"/>
          <a:lstStyle>
            <a:lvl1pPr algn="ctr" fontAlgn="auto">
              <a:lnSpc>
                <a:spcPct val="100000"/>
              </a:lnSpc>
              <a:spcBef>
                <a:spcPct val="110000"/>
              </a:spcBef>
              <a:spcAft>
                <a:spcPct val="110000"/>
              </a:spcAft>
              <a:defRPr sz="900" b="0" i="0">
                <a:solidFill>
                  <a:srgbClr val="000000"/>
                </a:solidFill>
                <a:latin typeface="Arial"/>
                <a:ea typeface="+mn-ea"/>
                <a:cs typeface="+mn-cs"/>
              </a:defRPr>
            </a:lvl1pPr>
          </a:lstStyle>
          <a:p>
            <a:pPr>
              <a:defRPr/>
            </a:pPr>
            <a:endParaRPr lang="de-DE"/>
          </a:p>
        </p:txBody>
      </p:sp>
      <p:sp>
        <p:nvSpPr>
          <p:cNvPr id="4" name="DatumPlaz"/>
          <p:cNvSpPr>
            <a:spLocks noGrp="1"/>
          </p:cNvSpPr>
          <p:nvPr>
            <p:ph type="dt" sz="half" idx="2"/>
            <p:custDataLst>
              <p:tags r:id="rId10"/>
            </p:custDataLst>
          </p:nvPr>
        </p:nvSpPr>
        <p:spPr>
          <a:xfrm>
            <a:off x="323850" y="4986338"/>
            <a:ext cx="719138" cy="114300"/>
          </a:xfrm>
          <a:prstGeom prst="rect">
            <a:avLst/>
          </a:prstGeom>
        </p:spPr>
        <p:txBody>
          <a:bodyPr vert="horz" wrap="square" lIns="0" tIns="0" rIns="0" bIns="0" numCol="1" anchor="b" anchorCtr="0" compatLnSpc="1">
            <a:prstTxWarp prst="textNoShape">
              <a:avLst/>
            </a:prstTxWarp>
          </a:bodyPr>
          <a:lstStyle>
            <a:lvl1pPr>
              <a:spcBef>
                <a:spcPct val="110000"/>
              </a:spcBef>
              <a:spcAft>
                <a:spcPct val="110000"/>
              </a:spcAft>
              <a:defRPr sz="600">
                <a:solidFill>
                  <a:srgbClr val="000000"/>
                </a:solidFill>
                <a:latin typeface="Arial" charset="0"/>
                <a:ea typeface="ＭＳ Ｐゴシック" charset="0"/>
                <a:cs typeface="Arial" charset="0"/>
              </a:defRPr>
            </a:lvl1pPr>
          </a:lstStyle>
          <a:p>
            <a:pPr>
              <a:defRPr/>
            </a:pPr>
            <a:r>
              <a:rPr lang="en-US" dirty="0"/>
              <a:t>5/6/16</a:t>
            </a:r>
            <a:endParaRPr lang="de-DE"/>
          </a:p>
        </p:txBody>
      </p:sp>
      <p:sp>
        <p:nvSpPr>
          <p:cNvPr id="9" name="DokuPlaz"/>
          <p:cNvSpPr txBox="1">
            <a:spLocks/>
          </p:cNvSpPr>
          <p:nvPr userDrawn="1">
            <p:custDataLst>
              <p:tags r:id="rId11"/>
            </p:custDataLst>
          </p:nvPr>
        </p:nvSpPr>
        <p:spPr>
          <a:xfrm>
            <a:off x="2160588" y="5072063"/>
            <a:ext cx="5399087" cy="73025"/>
          </a:xfrm>
          <a:prstGeom prst="rect">
            <a:avLst/>
          </a:prstGeom>
        </p:spPr>
        <p:txBody>
          <a:bodyPr lIns="0" tIns="0" rIns="0" bIns="0" anchor="b"/>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defRPr/>
            </a:pPr>
            <a:endParaRPr lang="de-DE" sz="450" dirty="0">
              <a:solidFill>
                <a:srgbClr val="000000"/>
              </a:solidFill>
            </a:endParaRPr>
          </a:p>
        </p:txBody>
      </p:sp>
      <p:pic>
        <p:nvPicPr>
          <p:cNvPr id="1034" name="Fix/0,45/10,23/3,6/3,6"/>
          <p:cNvPicPr>
            <a:picLocks noChangeAspect="1"/>
          </p:cNvPicPr>
          <p:nvPr userDrawn="1">
            <p:custDataLst>
              <p:tags r:id="rId12"/>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7667625" y="195263"/>
            <a:ext cx="1296988" cy="1296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81" r:id="rId1"/>
  </p:sldLayoutIdLst>
  <p:hf sldNum="0" hdr="0" ftr="0"/>
  <p:txStyles>
    <p:titleStyle>
      <a:lvl1pPr algn="l" rtl="0" eaLnBrk="0" fontAlgn="base" hangingPunct="0">
        <a:spcBef>
          <a:spcPct val="110000"/>
        </a:spcBef>
        <a:spcAft>
          <a:spcPct val="110000"/>
        </a:spcAft>
        <a:defRPr sz="3000" b="1" kern="1200">
          <a:solidFill>
            <a:schemeClr val="bg1"/>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2200" b="1">
          <a:solidFill>
            <a:srgbClr val="000000"/>
          </a:solidFill>
          <a:latin typeface="Arial" charset="0"/>
          <a:ea typeface="ＭＳ Ｐゴシック" charset="0"/>
          <a:cs typeface="Arial" charset="0"/>
        </a:defRPr>
      </a:lvl6pPr>
      <a:lvl7pPr marL="914400" algn="l" rtl="0" fontAlgn="base">
        <a:spcBef>
          <a:spcPct val="110000"/>
        </a:spcBef>
        <a:spcAft>
          <a:spcPct val="110000"/>
        </a:spcAft>
        <a:defRPr sz="2200" b="1">
          <a:solidFill>
            <a:srgbClr val="000000"/>
          </a:solidFill>
          <a:latin typeface="Arial" charset="0"/>
          <a:ea typeface="ＭＳ Ｐゴシック" charset="0"/>
          <a:cs typeface="Arial" charset="0"/>
        </a:defRPr>
      </a:lvl7pPr>
      <a:lvl8pPr marL="1371600" algn="l" rtl="0" fontAlgn="base">
        <a:spcBef>
          <a:spcPct val="110000"/>
        </a:spcBef>
        <a:spcAft>
          <a:spcPct val="110000"/>
        </a:spcAft>
        <a:defRPr sz="2200" b="1">
          <a:solidFill>
            <a:srgbClr val="000000"/>
          </a:solidFill>
          <a:latin typeface="Arial" charset="0"/>
          <a:ea typeface="ＭＳ Ｐゴシック" charset="0"/>
          <a:cs typeface="Arial" charset="0"/>
        </a:defRPr>
      </a:lvl8pPr>
      <a:lvl9pPr marL="1828800" algn="l" rtl="0" fontAlgn="base">
        <a:spcBef>
          <a:spcPct val="110000"/>
        </a:spcBef>
        <a:spcAft>
          <a:spcPct val="110000"/>
        </a:spcAft>
        <a:defRPr sz="2200" b="1">
          <a:solidFill>
            <a:srgbClr val="000000"/>
          </a:solidFill>
          <a:latin typeface="Arial" charset="0"/>
          <a:ea typeface="ＭＳ Ｐゴシック" charset="0"/>
          <a:cs typeface="Arial" charset="0"/>
        </a:defRPr>
      </a:lvl9pPr>
    </p:titleStyle>
    <p:bodyStyle>
      <a:lvl1pPr marL="342900" indent="-342900" algn="l" rtl="0" eaLnBrk="0" fontAlgn="base" hangingPunct="0">
        <a:lnSpc>
          <a:spcPct val="110000"/>
        </a:lnSpc>
        <a:spcBef>
          <a:spcPct val="0"/>
        </a:spcBef>
        <a:spcAft>
          <a:spcPct val="50000"/>
        </a:spcAft>
        <a:buClr>
          <a:schemeClr val="accent1"/>
        </a:buClr>
        <a:buFont typeface="Wingdings" panose="05000000000000000000" pitchFamily="2" charset="2"/>
        <a:buChar char="n"/>
        <a:defRPr sz="1500" kern="1200">
          <a:solidFill>
            <a:srgbClr val="FFFFFF"/>
          </a:solidFill>
          <a:latin typeface="Arial"/>
          <a:ea typeface="MS PGothic" panose="020B0600070205080204" pitchFamily="34" charset="-128"/>
          <a:cs typeface="Arial"/>
        </a:defRPr>
      </a:lvl1pPr>
      <a:lvl2pPr marL="742950" indent="-285750" algn="l" rtl="0" eaLnBrk="0" fontAlgn="base" hangingPunct="0">
        <a:lnSpc>
          <a:spcPct val="110000"/>
        </a:lnSpc>
        <a:spcBef>
          <a:spcPct val="0"/>
        </a:spcBef>
        <a:spcAft>
          <a:spcPct val="50000"/>
        </a:spcAft>
        <a:buClr>
          <a:schemeClr val="accent1"/>
        </a:buClr>
        <a:buFont typeface="Wingdings" panose="05000000000000000000" pitchFamily="2" charset="2"/>
        <a:buChar char="n"/>
        <a:defRPr sz="1500" kern="1200">
          <a:solidFill>
            <a:srgbClr val="FFFFFF"/>
          </a:solidFill>
          <a:latin typeface="Arial"/>
          <a:ea typeface="+mn-ea"/>
          <a:cs typeface="Arial"/>
        </a:defRPr>
      </a:lvl2pPr>
      <a:lvl3pPr marL="1143000" indent="-228600" algn="l" rtl="0" eaLnBrk="0" fontAlgn="base" hangingPunct="0">
        <a:lnSpc>
          <a:spcPct val="110000"/>
        </a:lnSpc>
        <a:spcBef>
          <a:spcPct val="0"/>
        </a:spcBef>
        <a:spcAft>
          <a:spcPct val="50000"/>
        </a:spcAft>
        <a:buClr>
          <a:schemeClr val="tx1"/>
        </a:buClr>
        <a:buChar char="–"/>
        <a:defRPr sz="1500" kern="1200">
          <a:solidFill>
            <a:srgbClr val="FFFFFF"/>
          </a:solidFill>
          <a:latin typeface="Arial"/>
          <a:ea typeface="+mn-ea"/>
          <a:cs typeface="Arial"/>
        </a:defRPr>
      </a:lvl3pPr>
      <a:lvl4pPr marL="1600200" indent="-228600" algn="l" rtl="0" eaLnBrk="0" fontAlgn="base" hangingPunct="0">
        <a:lnSpc>
          <a:spcPct val="110000"/>
        </a:lnSpc>
        <a:spcBef>
          <a:spcPct val="0"/>
        </a:spcBef>
        <a:spcAft>
          <a:spcPct val="50000"/>
        </a:spcAft>
        <a:buClr>
          <a:schemeClr val="tx1"/>
        </a:buClr>
        <a:buChar char="–"/>
        <a:defRPr sz="1500" kern="1200">
          <a:solidFill>
            <a:srgbClr val="FFFFFF"/>
          </a:solidFill>
          <a:latin typeface="Arial"/>
          <a:ea typeface="+mn-ea"/>
          <a:cs typeface="Arial"/>
        </a:defRPr>
      </a:lvl4pPr>
      <a:lvl5pPr marL="2057400" indent="-228600" algn="l" rtl="0" eaLnBrk="0" fontAlgn="base" hangingPunct="0">
        <a:lnSpc>
          <a:spcPct val="110000"/>
        </a:lnSpc>
        <a:spcBef>
          <a:spcPct val="0"/>
        </a:spcBef>
        <a:spcAft>
          <a:spcPct val="50000"/>
        </a:spcAft>
        <a:buClr>
          <a:schemeClr val="tx1"/>
        </a:buClr>
        <a:buChar char="–"/>
        <a:defRPr sz="15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Fix/0,45/0/3,6/14,29"/>
          <p:cNvSpPr>
            <a:spLocks noChangeAspect="1" noChangeArrowheads="1"/>
          </p:cNvSpPr>
          <p:nvPr userDrawn="1">
            <p:custDataLst>
              <p:tags r:id="rId25"/>
            </p:custDataLst>
          </p:nvPr>
        </p:nvSpPr>
        <p:spPr bwMode="auto">
          <a:xfrm>
            <a:off x="7667625" y="0"/>
            <a:ext cx="1295400" cy="5145088"/>
          </a:xfrm>
          <a:prstGeom prst="rect">
            <a:avLst/>
          </a:prstGeom>
          <a:solidFill>
            <a:srgbClr val="FACF8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de-DE" altLang="de-DE">
              <a:solidFill>
                <a:srgbClr val="000000"/>
              </a:solidFill>
              <a:ea typeface="ＭＳ Ｐゴシック" charset="0"/>
            </a:endParaRPr>
          </a:p>
        </p:txBody>
      </p:sp>
      <p:sp>
        <p:nvSpPr>
          <p:cNvPr id="3075" name="TitelPlaz"/>
          <p:cNvSpPr>
            <a:spLocks noGrp="1"/>
          </p:cNvSpPr>
          <p:nvPr>
            <p:ph type="title"/>
            <p:custDataLst>
              <p:tags r:id="rId26"/>
            </p:custDataLst>
          </p:nvPr>
        </p:nvSpPr>
        <p:spPr bwMode="auto">
          <a:xfrm>
            <a:off x="161925" y="268288"/>
            <a:ext cx="7362825"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Titelmasterformat durch Klicken bearbeiten</a:t>
            </a:r>
          </a:p>
        </p:txBody>
      </p:sp>
      <p:sp>
        <p:nvSpPr>
          <p:cNvPr id="3076" name="TextPlaz"/>
          <p:cNvSpPr>
            <a:spLocks noGrp="1"/>
          </p:cNvSpPr>
          <p:nvPr>
            <p:ph type="body" idx="1"/>
            <p:custDataLst>
              <p:tags r:id="rId27"/>
            </p:custDataLst>
          </p:nvPr>
        </p:nvSpPr>
        <p:spPr bwMode="auto">
          <a:xfrm>
            <a:off x="161925" y="1403350"/>
            <a:ext cx="7362825" cy="345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6" name="SeitePlaz"/>
          <p:cNvSpPr>
            <a:spLocks noGrp="1"/>
          </p:cNvSpPr>
          <p:nvPr>
            <p:ph type="sldNum" sz="quarter" idx="4"/>
            <p:custDataLst>
              <p:tags r:id="rId28"/>
            </p:custDataLst>
          </p:nvPr>
        </p:nvSpPr>
        <p:spPr>
          <a:xfrm>
            <a:off x="8207375" y="4986338"/>
            <a:ext cx="720725" cy="114300"/>
          </a:xfrm>
          <a:prstGeom prst="rect">
            <a:avLst/>
          </a:prstGeom>
        </p:spPr>
        <p:txBody>
          <a:bodyPr vert="horz" wrap="square" lIns="0" tIns="0" rIns="0" bIns="0" numCol="1" anchor="b" anchorCtr="0" compatLnSpc="1">
            <a:prstTxWarp prst="textNoShape">
              <a:avLst/>
            </a:prstTxWarp>
          </a:bodyPr>
          <a:lstStyle>
            <a:lvl1pPr algn="r">
              <a:spcBef>
                <a:spcPct val="110000"/>
              </a:spcBef>
              <a:spcAft>
                <a:spcPct val="110000"/>
              </a:spcAft>
              <a:defRPr sz="600">
                <a:solidFill>
                  <a:srgbClr val="000000"/>
                </a:solidFill>
              </a:defRPr>
            </a:lvl1pPr>
          </a:lstStyle>
          <a:p>
            <a:fld id="{8A765C1F-6C71-4EE4-BAAA-4BDFCC8D0A83}" type="slidenum">
              <a:rPr lang="de-DE" altLang="en-US"/>
              <a:pPr/>
              <a:t>‹#›</a:t>
            </a:fld>
            <a:endParaRPr lang="de-DE" altLang="en-US"/>
          </a:p>
        </p:txBody>
      </p:sp>
      <p:sp>
        <p:nvSpPr>
          <p:cNvPr id="5" name="FussPlaz"/>
          <p:cNvSpPr>
            <a:spLocks noGrp="1"/>
          </p:cNvSpPr>
          <p:nvPr>
            <p:ph type="ftr" sz="quarter" idx="3"/>
            <p:custDataLst>
              <p:tags r:id="rId29"/>
            </p:custDataLst>
          </p:nvPr>
        </p:nvSpPr>
        <p:spPr>
          <a:xfrm>
            <a:off x="911225" y="5006975"/>
            <a:ext cx="6615113" cy="103188"/>
          </a:xfrm>
          <a:prstGeom prst="rect">
            <a:avLst/>
          </a:prstGeom>
        </p:spPr>
        <p:txBody>
          <a:bodyPr vert="horz" lIns="0" tIns="0" rIns="0" bIns="0" rtlCol="0" anchor="b"/>
          <a:lstStyle>
            <a:lvl1pPr algn="ctr" fontAlgn="auto">
              <a:lnSpc>
                <a:spcPct val="100000"/>
              </a:lnSpc>
              <a:spcBef>
                <a:spcPct val="110000"/>
              </a:spcBef>
              <a:spcAft>
                <a:spcPct val="110000"/>
              </a:spcAft>
              <a:defRPr sz="900" b="0" i="0">
                <a:solidFill>
                  <a:srgbClr val="000000"/>
                </a:solidFill>
                <a:latin typeface="Arial"/>
                <a:ea typeface="+mn-ea"/>
                <a:cs typeface="+mn-cs"/>
              </a:defRPr>
            </a:lvl1pPr>
          </a:lstStyle>
          <a:p>
            <a:pPr>
              <a:defRPr/>
            </a:pPr>
            <a:endParaRPr lang="de-DE"/>
          </a:p>
        </p:txBody>
      </p:sp>
      <p:sp>
        <p:nvSpPr>
          <p:cNvPr id="4" name="DatumPlaz"/>
          <p:cNvSpPr>
            <a:spLocks noGrp="1"/>
          </p:cNvSpPr>
          <p:nvPr>
            <p:ph type="dt" sz="half" idx="2"/>
            <p:custDataLst>
              <p:tags r:id="rId30"/>
            </p:custDataLst>
          </p:nvPr>
        </p:nvSpPr>
        <p:spPr>
          <a:xfrm>
            <a:off x="161925" y="4986338"/>
            <a:ext cx="720725" cy="114300"/>
          </a:xfrm>
          <a:prstGeom prst="rect">
            <a:avLst/>
          </a:prstGeom>
        </p:spPr>
        <p:txBody>
          <a:bodyPr vert="horz" wrap="square" lIns="0" tIns="0" rIns="0" bIns="0" numCol="1" anchor="b" anchorCtr="0" compatLnSpc="1">
            <a:prstTxWarp prst="textNoShape">
              <a:avLst/>
            </a:prstTxWarp>
          </a:bodyPr>
          <a:lstStyle>
            <a:lvl1pPr>
              <a:spcBef>
                <a:spcPct val="110000"/>
              </a:spcBef>
              <a:spcAft>
                <a:spcPct val="110000"/>
              </a:spcAft>
              <a:defRPr sz="600">
                <a:solidFill>
                  <a:srgbClr val="000000"/>
                </a:solidFill>
                <a:latin typeface="Arial" charset="0"/>
                <a:ea typeface="ＭＳ Ｐゴシック" charset="0"/>
                <a:cs typeface="Arial" charset="0"/>
              </a:defRPr>
            </a:lvl1pPr>
          </a:lstStyle>
          <a:p>
            <a:pPr>
              <a:defRPr/>
            </a:pPr>
            <a:r>
              <a:rPr lang="en-US" dirty="0"/>
              <a:t>5/6/16</a:t>
            </a:r>
            <a:endParaRPr lang="de-DE"/>
          </a:p>
        </p:txBody>
      </p:sp>
      <p:sp>
        <p:nvSpPr>
          <p:cNvPr id="13" name="DokuPlaz"/>
          <p:cNvSpPr txBox="1">
            <a:spLocks/>
          </p:cNvSpPr>
          <p:nvPr userDrawn="1">
            <p:custDataLst>
              <p:tags r:id="rId31"/>
            </p:custDataLst>
          </p:nvPr>
        </p:nvSpPr>
        <p:spPr>
          <a:xfrm>
            <a:off x="936625" y="5072063"/>
            <a:ext cx="7270750" cy="73025"/>
          </a:xfrm>
          <a:prstGeom prst="rect">
            <a:avLst/>
          </a:prstGeom>
        </p:spPr>
        <p:txBody>
          <a:bodyPr lIns="0" tIns="0" rIns="0" bIns="0" anchor="b"/>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defRPr/>
            </a:pPr>
            <a:endParaRPr lang="de-DE" sz="450">
              <a:solidFill>
                <a:srgbClr val="000000"/>
              </a:solidFill>
            </a:endParaRPr>
          </a:p>
        </p:txBody>
      </p:sp>
      <p:pic>
        <p:nvPicPr>
          <p:cNvPr id="3081" name="Fix/0,45/10,23/3,6/3,6"/>
          <p:cNvPicPr>
            <a:picLocks noChangeAspect="1"/>
          </p:cNvPicPr>
          <p:nvPr userDrawn="1">
            <p:custDataLst>
              <p:tags r:id="rId32"/>
            </p:custDataLst>
          </p:nvPr>
        </p:nvPicPr>
        <p:blipFill>
          <a:blip r:embed="rId33" cstate="screen">
            <a:extLst>
              <a:ext uri="{28A0092B-C50C-407E-A947-70E740481C1C}">
                <a14:useLocalDpi xmlns:a14="http://schemas.microsoft.com/office/drawing/2010/main"/>
              </a:ext>
            </a:extLst>
          </a:blip>
          <a:srcRect/>
          <a:stretch>
            <a:fillRect/>
          </a:stretch>
        </p:blipFill>
        <p:spPr bwMode="auto">
          <a:xfrm>
            <a:off x="7667625" y="161925"/>
            <a:ext cx="1295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64020145"/>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 id="2147484290" r:id="rId13"/>
    <p:sldLayoutId id="2147484291" r:id="rId14"/>
    <p:sldLayoutId id="2147484292" r:id="rId15"/>
    <p:sldLayoutId id="2147484293" r:id="rId16"/>
    <p:sldLayoutId id="2147484294" r:id="rId17"/>
    <p:sldLayoutId id="2147484295" r:id="rId18"/>
    <p:sldLayoutId id="2147484296" r:id="rId19"/>
    <p:sldLayoutId id="2147484297" r:id="rId20"/>
    <p:sldLayoutId id="2147484298" r:id="rId21"/>
    <p:sldLayoutId id="2147484299" r:id="rId22"/>
    <p:sldLayoutId id="2147484300" r:id="rId23"/>
  </p:sldLayoutIdLst>
  <p:hf sldNum="0" hdr="0" ftr="0"/>
  <p:txStyles>
    <p:titleStyle>
      <a:lvl1pPr algn="l" rtl="0" eaLnBrk="0" fontAlgn="base" hangingPunct="0">
        <a:spcBef>
          <a:spcPct val="110000"/>
        </a:spcBef>
        <a:spcAft>
          <a:spcPct val="110000"/>
        </a:spcAft>
        <a:defRPr sz="3000" b="1" kern="1200">
          <a:solidFill>
            <a:srgbClr val="F39500"/>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rgbClr val="F39500"/>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rgbClr val="F39500"/>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rgbClr val="F39500"/>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rgbClr val="F39500"/>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3000" b="1">
          <a:solidFill>
            <a:srgbClr val="C50022"/>
          </a:solidFill>
          <a:latin typeface="Arial" charset="0"/>
          <a:ea typeface="ＭＳ Ｐゴシック" charset="0"/>
          <a:cs typeface="Arial" charset="0"/>
        </a:defRPr>
      </a:lvl6pPr>
      <a:lvl7pPr marL="914400" algn="l" rtl="0" fontAlgn="base">
        <a:spcBef>
          <a:spcPct val="110000"/>
        </a:spcBef>
        <a:spcAft>
          <a:spcPct val="110000"/>
        </a:spcAft>
        <a:defRPr sz="3000" b="1">
          <a:solidFill>
            <a:srgbClr val="C50022"/>
          </a:solidFill>
          <a:latin typeface="Arial" charset="0"/>
          <a:ea typeface="ＭＳ Ｐゴシック" charset="0"/>
          <a:cs typeface="Arial" charset="0"/>
        </a:defRPr>
      </a:lvl7pPr>
      <a:lvl8pPr marL="1371600" algn="l" rtl="0" fontAlgn="base">
        <a:spcBef>
          <a:spcPct val="110000"/>
        </a:spcBef>
        <a:spcAft>
          <a:spcPct val="110000"/>
        </a:spcAft>
        <a:defRPr sz="3000" b="1">
          <a:solidFill>
            <a:srgbClr val="C50022"/>
          </a:solidFill>
          <a:latin typeface="Arial" charset="0"/>
          <a:ea typeface="ＭＳ Ｐゴシック" charset="0"/>
          <a:cs typeface="Arial" charset="0"/>
        </a:defRPr>
      </a:lvl8pPr>
      <a:lvl9pPr marL="1828800" algn="l" rtl="0" fontAlgn="base">
        <a:spcBef>
          <a:spcPct val="110000"/>
        </a:spcBef>
        <a:spcAft>
          <a:spcPct val="110000"/>
        </a:spcAft>
        <a:defRPr sz="3000" b="1">
          <a:solidFill>
            <a:srgbClr val="C50022"/>
          </a:solidFill>
          <a:latin typeface="Arial" charset="0"/>
          <a:ea typeface="ＭＳ Ｐゴシック" charset="0"/>
          <a:cs typeface="Arial" charset="0"/>
        </a:defRPr>
      </a:lvl9pPr>
    </p:titleStyle>
    <p:bodyStyle>
      <a:lvl1pPr marL="342900" indent="-342900" algn="l" rtl="0" eaLnBrk="0" fontAlgn="base" hangingPunct="0">
        <a:lnSpc>
          <a:spcPct val="110000"/>
        </a:lnSpc>
        <a:spcBef>
          <a:spcPct val="0"/>
        </a:spcBef>
        <a:spcAft>
          <a:spcPct val="50000"/>
        </a:spcAft>
        <a:buClr>
          <a:srgbClr val="F39500"/>
        </a:buClr>
        <a:buFont typeface="Wingdings" panose="05000000000000000000" pitchFamily="2" charset="2"/>
        <a:buChar char="n"/>
        <a:defRPr sz="1500" kern="1200">
          <a:solidFill>
            <a:srgbClr val="000000"/>
          </a:solidFill>
          <a:latin typeface="Arial"/>
          <a:ea typeface="MS PGothic" panose="020B0600070205080204" pitchFamily="34" charset="-128"/>
          <a:cs typeface="Arial"/>
        </a:defRPr>
      </a:lvl1pPr>
      <a:lvl2pPr marL="742950" indent="-285750" algn="l" rtl="0" eaLnBrk="0" fontAlgn="base" hangingPunct="0">
        <a:lnSpc>
          <a:spcPct val="110000"/>
        </a:lnSpc>
        <a:spcBef>
          <a:spcPct val="0"/>
        </a:spcBef>
        <a:spcAft>
          <a:spcPct val="50000"/>
        </a:spcAft>
        <a:buClr>
          <a:srgbClr val="F39500"/>
        </a:buClr>
        <a:buFont typeface="Wingdings" panose="05000000000000000000" pitchFamily="2" charset="2"/>
        <a:buChar char="n"/>
        <a:defRPr sz="1500" kern="1200">
          <a:solidFill>
            <a:srgbClr val="000000"/>
          </a:solidFill>
          <a:latin typeface="Arial"/>
          <a:ea typeface="+mn-ea"/>
          <a:cs typeface="Arial"/>
        </a:defRPr>
      </a:lvl2pPr>
      <a:lvl3pPr marL="11430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3pPr>
      <a:lvl4pPr marL="16002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4pPr>
      <a:lvl5pPr marL="20574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7"/>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30" name="think-cell Slide" r:id="rId36" imgW="270" imgH="270" progId="TCLayout.ActiveDocument.1">
                  <p:embed/>
                </p:oleObj>
              </mc:Choice>
              <mc:Fallback>
                <p:oleObj name="think-cell Slide" r:id="rId36" imgW="270" imgH="270" progId="TCLayout.ActiveDocument.1">
                  <p:embed/>
                  <p:pic>
                    <p:nvPicPr>
                      <p:cNvPr id="2" name="Object 1" hidden="1"/>
                      <p:cNvPicPr/>
                      <p:nvPr/>
                    </p:nvPicPr>
                    <p:blipFill>
                      <a:blip r:embed="rId37"/>
                      <a:stretch>
                        <a:fillRect/>
                      </a:stretch>
                    </p:blipFill>
                    <p:spPr>
                      <a:xfrm>
                        <a:off x="1588" y="1588"/>
                        <a:ext cx="1587" cy="1587"/>
                      </a:xfrm>
                      <a:prstGeom prst="rect">
                        <a:avLst/>
                      </a:prstGeom>
                    </p:spPr>
                  </p:pic>
                </p:oleObj>
              </mc:Fallback>
            </mc:AlternateContent>
          </a:graphicData>
        </a:graphic>
      </p:graphicFrame>
      <p:sp>
        <p:nvSpPr>
          <p:cNvPr id="3074" name="TitelPlaz"/>
          <p:cNvSpPr>
            <a:spLocks noGrp="1"/>
          </p:cNvSpPr>
          <p:nvPr>
            <p:ph type="title"/>
            <p:custDataLst>
              <p:tags r:id="rId28"/>
            </p:custDataLst>
          </p:nvPr>
        </p:nvSpPr>
        <p:spPr bwMode="auto">
          <a:xfrm>
            <a:off x="161925" y="268288"/>
            <a:ext cx="7362825"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Titelmasterformat durch Klicken bearbeiten</a:t>
            </a:r>
          </a:p>
        </p:txBody>
      </p:sp>
      <p:sp>
        <p:nvSpPr>
          <p:cNvPr id="3075" name="TextPlaz"/>
          <p:cNvSpPr>
            <a:spLocks noGrp="1"/>
          </p:cNvSpPr>
          <p:nvPr>
            <p:ph type="body" idx="1"/>
            <p:custDataLst>
              <p:tags r:id="rId29"/>
            </p:custDataLst>
          </p:nvPr>
        </p:nvSpPr>
        <p:spPr bwMode="auto">
          <a:xfrm>
            <a:off x="161925" y="1403350"/>
            <a:ext cx="7362825" cy="345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6" name="SeitePlaz"/>
          <p:cNvSpPr>
            <a:spLocks noGrp="1"/>
          </p:cNvSpPr>
          <p:nvPr>
            <p:ph type="sldNum" sz="quarter" idx="4"/>
            <p:custDataLst>
              <p:tags r:id="rId30"/>
            </p:custDataLst>
          </p:nvPr>
        </p:nvSpPr>
        <p:spPr>
          <a:xfrm>
            <a:off x="8207375" y="4986338"/>
            <a:ext cx="720725" cy="114300"/>
          </a:xfrm>
          <a:prstGeom prst="rect">
            <a:avLst/>
          </a:prstGeom>
        </p:spPr>
        <p:txBody>
          <a:bodyPr vert="horz" wrap="square" lIns="0" tIns="0" rIns="0" bIns="0" numCol="1" anchor="b" anchorCtr="0" compatLnSpc="1">
            <a:prstTxWarp prst="textNoShape">
              <a:avLst/>
            </a:prstTxWarp>
          </a:bodyPr>
          <a:lstStyle>
            <a:lvl1pPr algn="r">
              <a:spcBef>
                <a:spcPct val="110000"/>
              </a:spcBef>
              <a:spcAft>
                <a:spcPct val="110000"/>
              </a:spcAft>
              <a:defRPr sz="600">
                <a:solidFill>
                  <a:srgbClr val="000000"/>
                </a:solidFill>
              </a:defRPr>
            </a:lvl1pPr>
          </a:lstStyle>
          <a:p>
            <a:fld id="{910205C1-85DA-485B-9653-C2E62639AFCA}" type="slidenum">
              <a:rPr lang="de-DE" altLang="en-US"/>
              <a:pPr/>
              <a:t>‹#›</a:t>
            </a:fld>
            <a:endParaRPr lang="de-DE" altLang="en-US"/>
          </a:p>
        </p:txBody>
      </p:sp>
      <p:sp>
        <p:nvSpPr>
          <p:cNvPr id="5" name="FussPlaz"/>
          <p:cNvSpPr>
            <a:spLocks noGrp="1"/>
          </p:cNvSpPr>
          <p:nvPr>
            <p:ph type="ftr" sz="quarter" idx="3"/>
            <p:custDataLst>
              <p:tags r:id="rId31"/>
            </p:custDataLst>
          </p:nvPr>
        </p:nvSpPr>
        <p:spPr>
          <a:xfrm>
            <a:off x="911225" y="5006975"/>
            <a:ext cx="6615113" cy="103188"/>
          </a:xfrm>
          <a:prstGeom prst="rect">
            <a:avLst/>
          </a:prstGeom>
        </p:spPr>
        <p:txBody>
          <a:bodyPr vert="horz" lIns="0" tIns="0" rIns="0" bIns="0" rtlCol="0" anchor="b"/>
          <a:lstStyle>
            <a:lvl1pPr algn="ctr" fontAlgn="auto">
              <a:lnSpc>
                <a:spcPct val="100000"/>
              </a:lnSpc>
              <a:spcBef>
                <a:spcPct val="110000"/>
              </a:spcBef>
              <a:spcAft>
                <a:spcPct val="110000"/>
              </a:spcAft>
              <a:defRPr sz="900" b="0" i="0">
                <a:solidFill>
                  <a:srgbClr val="000000"/>
                </a:solidFill>
                <a:latin typeface="Arial"/>
                <a:ea typeface="+mn-ea"/>
                <a:cs typeface="+mn-cs"/>
              </a:defRPr>
            </a:lvl1pPr>
          </a:lstStyle>
          <a:p>
            <a:pPr>
              <a:defRPr/>
            </a:pPr>
            <a:endParaRPr lang="de-DE"/>
          </a:p>
        </p:txBody>
      </p:sp>
      <p:sp>
        <p:nvSpPr>
          <p:cNvPr id="4" name="DatumPlaz"/>
          <p:cNvSpPr>
            <a:spLocks noGrp="1"/>
          </p:cNvSpPr>
          <p:nvPr>
            <p:ph type="dt" sz="half" idx="2"/>
            <p:custDataLst>
              <p:tags r:id="rId32"/>
            </p:custDataLst>
          </p:nvPr>
        </p:nvSpPr>
        <p:spPr>
          <a:xfrm>
            <a:off x="161925" y="4986338"/>
            <a:ext cx="720725" cy="114300"/>
          </a:xfrm>
          <a:prstGeom prst="rect">
            <a:avLst/>
          </a:prstGeom>
        </p:spPr>
        <p:txBody>
          <a:bodyPr vert="horz" wrap="square" lIns="0" tIns="0" rIns="0" bIns="0" numCol="1" anchor="b" anchorCtr="0" compatLnSpc="1">
            <a:prstTxWarp prst="textNoShape">
              <a:avLst/>
            </a:prstTxWarp>
          </a:bodyPr>
          <a:lstStyle>
            <a:lvl1pPr>
              <a:spcBef>
                <a:spcPct val="110000"/>
              </a:spcBef>
              <a:spcAft>
                <a:spcPct val="110000"/>
              </a:spcAft>
              <a:defRPr sz="600">
                <a:solidFill>
                  <a:srgbClr val="000000"/>
                </a:solidFill>
                <a:latin typeface="Arial" charset="0"/>
                <a:ea typeface="ＭＳ Ｐゴシック" charset="0"/>
                <a:cs typeface="Arial" charset="0"/>
              </a:defRPr>
            </a:lvl1pPr>
          </a:lstStyle>
          <a:p>
            <a:pPr>
              <a:defRPr/>
            </a:pPr>
            <a:r>
              <a:rPr lang="en-US" dirty="0"/>
              <a:t>5/6/16</a:t>
            </a:r>
            <a:endParaRPr lang="de-DE"/>
          </a:p>
        </p:txBody>
      </p:sp>
      <p:sp>
        <p:nvSpPr>
          <p:cNvPr id="13" name="DokuPlaz"/>
          <p:cNvSpPr txBox="1">
            <a:spLocks/>
          </p:cNvSpPr>
          <p:nvPr userDrawn="1">
            <p:custDataLst>
              <p:tags r:id="rId33"/>
            </p:custDataLst>
          </p:nvPr>
        </p:nvSpPr>
        <p:spPr>
          <a:xfrm>
            <a:off x="936625" y="5072063"/>
            <a:ext cx="7270750" cy="73025"/>
          </a:xfrm>
          <a:prstGeom prst="rect">
            <a:avLst/>
          </a:prstGeom>
        </p:spPr>
        <p:txBody>
          <a:bodyPr lIns="0" tIns="0" rIns="0" bIns="0" anchor="b"/>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defRPr/>
            </a:pPr>
            <a:endParaRPr lang="de-DE" sz="450" dirty="0">
              <a:solidFill>
                <a:srgbClr val="000000"/>
              </a:solidFill>
            </a:endParaRPr>
          </a:p>
        </p:txBody>
      </p:sp>
      <p:sp>
        <p:nvSpPr>
          <p:cNvPr id="11" name="Fix/0,45/0/3,6/14,29"/>
          <p:cNvSpPr>
            <a:spLocks noChangeAspect="1" noChangeArrowheads="1"/>
          </p:cNvSpPr>
          <p:nvPr userDrawn="1">
            <p:custDataLst>
              <p:tags r:id="rId34"/>
            </p:custDataLst>
          </p:nvPr>
        </p:nvSpPr>
        <p:spPr bwMode="auto">
          <a:xfrm>
            <a:off x="7667625" y="0"/>
            <a:ext cx="1296988" cy="5145088"/>
          </a:xfrm>
          <a:prstGeom prst="rect">
            <a:avLst/>
          </a:prstGeom>
          <a:solidFill>
            <a:srgbClr val="EBA6B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endParaRPr lang="de-DE" altLang="de-DE" dirty="0">
              <a:solidFill>
                <a:srgbClr val="000000"/>
              </a:solidFill>
              <a:ea typeface="+mn-ea"/>
            </a:endParaRPr>
          </a:p>
        </p:txBody>
      </p:sp>
      <p:pic>
        <p:nvPicPr>
          <p:cNvPr id="3081" name="Fix/0,45/10,23/3,6/3,6"/>
          <p:cNvPicPr>
            <a:picLocks noChangeAspect="1"/>
          </p:cNvPicPr>
          <p:nvPr userDrawn="1">
            <p:custDataLst>
              <p:tags r:id="rId35"/>
            </p:custDataLst>
          </p:nvPr>
        </p:nvPicPr>
        <p:blipFill>
          <a:blip r:embed="rId38" cstate="screen">
            <a:extLst>
              <a:ext uri="{28A0092B-C50C-407E-A947-70E740481C1C}">
                <a14:useLocalDpi xmlns:a14="http://schemas.microsoft.com/office/drawing/2010/main"/>
              </a:ext>
            </a:extLst>
          </a:blip>
          <a:srcRect/>
          <a:stretch>
            <a:fillRect/>
          </a:stretch>
        </p:blipFill>
        <p:spPr bwMode="auto">
          <a:xfrm>
            <a:off x="7667625" y="195263"/>
            <a:ext cx="1296988" cy="1296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39254915"/>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 id="2147484321" r:id="rId12"/>
    <p:sldLayoutId id="2147484322" r:id="rId13"/>
    <p:sldLayoutId id="2147484323" r:id="rId14"/>
    <p:sldLayoutId id="2147484324" r:id="rId15"/>
    <p:sldLayoutId id="2147484325" r:id="rId16"/>
    <p:sldLayoutId id="2147484326" r:id="rId17"/>
    <p:sldLayoutId id="2147484327" r:id="rId18"/>
    <p:sldLayoutId id="2147484328" r:id="rId19"/>
    <p:sldLayoutId id="2147484329" r:id="rId20"/>
    <p:sldLayoutId id="2147484330" r:id="rId21"/>
    <p:sldLayoutId id="2147484331" r:id="rId22"/>
    <p:sldLayoutId id="2147484332" r:id="rId23"/>
    <p:sldLayoutId id="2147484333" r:id="rId24"/>
  </p:sldLayoutIdLst>
  <p:hf sldNum="0" hdr="0" ftr="0"/>
  <p:txStyles>
    <p:titleStyle>
      <a:lvl1pPr algn="l" rtl="0" eaLnBrk="0" fontAlgn="base" hangingPunct="0">
        <a:spcBef>
          <a:spcPct val="110000"/>
        </a:spcBef>
        <a:spcAft>
          <a:spcPct val="110000"/>
        </a:spcAft>
        <a:defRPr sz="3000" b="1" kern="1200">
          <a:solidFill>
            <a:srgbClr val="C50022"/>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rgbClr val="C50022"/>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rgbClr val="C50022"/>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rgbClr val="C50022"/>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rgbClr val="C50022"/>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3000" b="1">
          <a:solidFill>
            <a:srgbClr val="C50022"/>
          </a:solidFill>
          <a:latin typeface="Arial" charset="0"/>
          <a:ea typeface="ＭＳ Ｐゴシック" charset="0"/>
          <a:cs typeface="Arial" charset="0"/>
        </a:defRPr>
      </a:lvl6pPr>
      <a:lvl7pPr marL="914400" algn="l" rtl="0" fontAlgn="base">
        <a:spcBef>
          <a:spcPct val="110000"/>
        </a:spcBef>
        <a:spcAft>
          <a:spcPct val="110000"/>
        </a:spcAft>
        <a:defRPr sz="3000" b="1">
          <a:solidFill>
            <a:srgbClr val="C50022"/>
          </a:solidFill>
          <a:latin typeface="Arial" charset="0"/>
          <a:ea typeface="ＭＳ Ｐゴシック" charset="0"/>
          <a:cs typeface="Arial" charset="0"/>
        </a:defRPr>
      </a:lvl7pPr>
      <a:lvl8pPr marL="1371600" algn="l" rtl="0" fontAlgn="base">
        <a:spcBef>
          <a:spcPct val="110000"/>
        </a:spcBef>
        <a:spcAft>
          <a:spcPct val="110000"/>
        </a:spcAft>
        <a:defRPr sz="3000" b="1">
          <a:solidFill>
            <a:srgbClr val="C50022"/>
          </a:solidFill>
          <a:latin typeface="Arial" charset="0"/>
          <a:ea typeface="ＭＳ Ｐゴシック" charset="0"/>
          <a:cs typeface="Arial" charset="0"/>
        </a:defRPr>
      </a:lvl8pPr>
      <a:lvl9pPr marL="1828800" algn="l" rtl="0" fontAlgn="base">
        <a:spcBef>
          <a:spcPct val="110000"/>
        </a:spcBef>
        <a:spcAft>
          <a:spcPct val="110000"/>
        </a:spcAft>
        <a:defRPr sz="3000" b="1">
          <a:solidFill>
            <a:srgbClr val="C50022"/>
          </a:solidFill>
          <a:latin typeface="Arial" charset="0"/>
          <a:ea typeface="ＭＳ Ｐゴシック" charset="0"/>
          <a:cs typeface="Arial" charset="0"/>
        </a:defRPr>
      </a:lvl9pPr>
    </p:titleStyle>
    <p:bodyStyle>
      <a:lvl1pPr marL="342900" indent="-342900" algn="l" rtl="0" eaLnBrk="0" fontAlgn="base" hangingPunct="0">
        <a:lnSpc>
          <a:spcPct val="110000"/>
        </a:lnSpc>
        <a:spcBef>
          <a:spcPct val="0"/>
        </a:spcBef>
        <a:spcAft>
          <a:spcPct val="50000"/>
        </a:spcAft>
        <a:buClr>
          <a:schemeClr val="accent1"/>
        </a:buClr>
        <a:buFont typeface="Wingdings" panose="05000000000000000000" pitchFamily="2" charset="2"/>
        <a:buChar char="n"/>
        <a:defRPr sz="1500" kern="1200">
          <a:solidFill>
            <a:srgbClr val="000000"/>
          </a:solidFill>
          <a:latin typeface="Arial"/>
          <a:ea typeface="MS PGothic" panose="020B0600070205080204" pitchFamily="34" charset="-128"/>
          <a:cs typeface="Arial"/>
        </a:defRPr>
      </a:lvl1pPr>
      <a:lvl2pPr marL="742950" indent="-285750" algn="l" rtl="0" eaLnBrk="0" fontAlgn="base" hangingPunct="0">
        <a:lnSpc>
          <a:spcPct val="110000"/>
        </a:lnSpc>
        <a:spcBef>
          <a:spcPct val="0"/>
        </a:spcBef>
        <a:spcAft>
          <a:spcPct val="50000"/>
        </a:spcAft>
        <a:buClr>
          <a:schemeClr val="accent1"/>
        </a:buClr>
        <a:buFont typeface="Wingdings" panose="05000000000000000000" pitchFamily="2" charset="2"/>
        <a:buChar char="n"/>
        <a:defRPr sz="1500" kern="1200">
          <a:solidFill>
            <a:srgbClr val="000000"/>
          </a:solidFill>
          <a:latin typeface="Arial"/>
          <a:ea typeface="+mn-ea"/>
          <a:cs typeface="Arial"/>
        </a:defRPr>
      </a:lvl2pPr>
      <a:lvl3pPr marL="11430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3pPr>
      <a:lvl4pPr marL="16002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4pPr>
      <a:lvl5pPr marL="20574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7"/>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54" name="think-cell Slide" r:id="rId36" imgW="270" imgH="270" progId="TCLayout.ActiveDocument.1">
                  <p:embed/>
                </p:oleObj>
              </mc:Choice>
              <mc:Fallback>
                <p:oleObj name="think-cell Slide" r:id="rId36" imgW="270" imgH="270" progId="TCLayout.ActiveDocument.1">
                  <p:embed/>
                  <p:pic>
                    <p:nvPicPr>
                      <p:cNvPr id="2" name="Object 1" hidden="1"/>
                      <p:cNvPicPr/>
                      <p:nvPr/>
                    </p:nvPicPr>
                    <p:blipFill>
                      <a:blip r:embed="rId37"/>
                      <a:stretch>
                        <a:fillRect/>
                      </a:stretch>
                    </p:blipFill>
                    <p:spPr>
                      <a:xfrm>
                        <a:off x="1588" y="1588"/>
                        <a:ext cx="1587" cy="1587"/>
                      </a:xfrm>
                      <a:prstGeom prst="rect">
                        <a:avLst/>
                      </a:prstGeom>
                    </p:spPr>
                  </p:pic>
                </p:oleObj>
              </mc:Fallback>
            </mc:AlternateContent>
          </a:graphicData>
        </a:graphic>
      </p:graphicFrame>
      <p:sp>
        <p:nvSpPr>
          <p:cNvPr id="15" name="Fix/0,45/0/3,6/14,29"/>
          <p:cNvSpPr>
            <a:spLocks noChangeAspect="1" noChangeArrowheads="1"/>
          </p:cNvSpPr>
          <p:nvPr userDrawn="1">
            <p:custDataLst>
              <p:tags r:id="rId28"/>
            </p:custDataLst>
          </p:nvPr>
        </p:nvSpPr>
        <p:spPr bwMode="auto">
          <a:xfrm>
            <a:off x="7672388" y="0"/>
            <a:ext cx="1295400" cy="5145088"/>
          </a:xfrm>
          <a:prstGeom prst="rect">
            <a:avLst/>
          </a:prstGeom>
          <a:solidFill>
            <a:srgbClr val="9BD4E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de-DE" altLang="de-DE">
              <a:solidFill>
                <a:srgbClr val="000000"/>
              </a:solidFill>
              <a:ea typeface="ＭＳ Ｐゴシック" charset="0"/>
            </a:endParaRPr>
          </a:p>
        </p:txBody>
      </p:sp>
      <p:sp>
        <p:nvSpPr>
          <p:cNvPr id="3075" name="TitelPlaz"/>
          <p:cNvSpPr>
            <a:spLocks noGrp="1"/>
          </p:cNvSpPr>
          <p:nvPr>
            <p:ph type="title"/>
            <p:custDataLst>
              <p:tags r:id="rId29"/>
            </p:custDataLst>
          </p:nvPr>
        </p:nvSpPr>
        <p:spPr bwMode="auto">
          <a:xfrm>
            <a:off x="161925" y="268288"/>
            <a:ext cx="7362825"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Titelmasterformat durch Klicken bearbeiten</a:t>
            </a:r>
          </a:p>
        </p:txBody>
      </p:sp>
      <p:sp>
        <p:nvSpPr>
          <p:cNvPr id="3076" name="TextPlaz"/>
          <p:cNvSpPr>
            <a:spLocks noGrp="1"/>
          </p:cNvSpPr>
          <p:nvPr>
            <p:ph type="body" idx="1"/>
            <p:custDataLst>
              <p:tags r:id="rId30"/>
            </p:custDataLst>
          </p:nvPr>
        </p:nvSpPr>
        <p:spPr bwMode="auto">
          <a:xfrm>
            <a:off x="161925" y="1403350"/>
            <a:ext cx="7362825" cy="345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6" name="SeitePlaz"/>
          <p:cNvSpPr>
            <a:spLocks noGrp="1"/>
          </p:cNvSpPr>
          <p:nvPr>
            <p:ph type="sldNum" sz="quarter" idx="4"/>
            <p:custDataLst>
              <p:tags r:id="rId31"/>
            </p:custDataLst>
          </p:nvPr>
        </p:nvSpPr>
        <p:spPr>
          <a:xfrm>
            <a:off x="8207375" y="4986338"/>
            <a:ext cx="720725" cy="114300"/>
          </a:xfrm>
          <a:prstGeom prst="rect">
            <a:avLst/>
          </a:prstGeom>
        </p:spPr>
        <p:txBody>
          <a:bodyPr vert="horz" wrap="square" lIns="0" tIns="0" rIns="0" bIns="0" numCol="1" anchor="b" anchorCtr="0" compatLnSpc="1">
            <a:prstTxWarp prst="textNoShape">
              <a:avLst/>
            </a:prstTxWarp>
          </a:bodyPr>
          <a:lstStyle>
            <a:lvl1pPr algn="r">
              <a:spcBef>
                <a:spcPct val="110000"/>
              </a:spcBef>
              <a:spcAft>
                <a:spcPct val="110000"/>
              </a:spcAft>
              <a:defRPr sz="600">
                <a:solidFill>
                  <a:srgbClr val="000000"/>
                </a:solidFill>
              </a:defRPr>
            </a:lvl1pPr>
          </a:lstStyle>
          <a:p>
            <a:fld id="{6EDBCA76-AD59-4196-B955-98A042A67D84}" type="slidenum">
              <a:rPr lang="de-DE" altLang="en-US"/>
              <a:pPr/>
              <a:t>‹#›</a:t>
            </a:fld>
            <a:endParaRPr lang="de-DE" altLang="en-US"/>
          </a:p>
        </p:txBody>
      </p:sp>
      <p:sp>
        <p:nvSpPr>
          <p:cNvPr id="5" name="FussPlaz"/>
          <p:cNvSpPr>
            <a:spLocks noGrp="1"/>
          </p:cNvSpPr>
          <p:nvPr>
            <p:ph type="ftr" sz="quarter" idx="3"/>
            <p:custDataLst>
              <p:tags r:id="rId32"/>
            </p:custDataLst>
          </p:nvPr>
        </p:nvSpPr>
        <p:spPr>
          <a:xfrm>
            <a:off x="911225" y="5006975"/>
            <a:ext cx="6615113" cy="103188"/>
          </a:xfrm>
          <a:prstGeom prst="rect">
            <a:avLst/>
          </a:prstGeom>
        </p:spPr>
        <p:txBody>
          <a:bodyPr vert="horz" lIns="0" tIns="0" rIns="0" bIns="0" rtlCol="0" anchor="b"/>
          <a:lstStyle>
            <a:lvl1pPr algn="ctr" fontAlgn="auto">
              <a:lnSpc>
                <a:spcPct val="100000"/>
              </a:lnSpc>
              <a:spcBef>
                <a:spcPct val="110000"/>
              </a:spcBef>
              <a:spcAft>
                <a:spcPct val="110000"/>
              </a:spcAft>
              <a:defRPr sz="900" b="0" i="0">
                <a:solidFill>
                  <a:srgbClr val="000000"/>
                </a:solidFill>
                <a:latin typeface="Arial"/>
                <a:ea typeface="+mn-ea"/>
                <a:cs typeface="+mn-cs"/>
              </a:defRPr>
            </a:lvl1pPr>
          </a:lstStyle>
          <a:p>
            <a:pPr>
              <a:defRPr/>
            </a:pPr>
            <a:endParaRPr lang="de-DE"/>
          </a:p>
        </p:txBody>
      </p:sp>
      <p:sp>
        <p:nvSpPr>
          <p:cNvPr id="4" name="DatumPlaz"/>
          <p:cNvSpPr>
            <a:spLocks noGrp="1"/>
          </p:cNvSpPr>
          <p:nvPr>
            <p:ph type="dt" sz="half" idx="2"/>
            <p:custDataLst>
              <p:tags r:id="rId33"/>
            </p:custDataLst>
          </p:nvPr>
        </p:nvSpPr>
        <p:spPr>
          <a:xfrm>
            <a:off x="161925" y="4986338"/>
            <a:ext cx="720725" cy="114300"/>
          </a:xfrm>
          <a:prstGeom prst="rect">
            <a:avLst/>
          </a:prstGeom>
        </p:spPr>
        <p:txBody>
          <a:bodyPr vert="horz" wrap="square" lIns="0" tIns="0" rIns="0" bIns="0" numCol="1" anchor="b" anchorCtr="0" compatLnSpc="1">
            <a:prstTxWarp prst="textNoShape">
              <a:avLst/>
            </a:prstTxWarp>
          </a:bodyPr>
          <a:lstStyle>
            <a:lvl1pPr>
              <a:spcBef>
                <a:spcPct val="110000"/>
              </a:spcBef>
              <a:spcAft>
                <a:spcPct val="110000"/>
              </a:spcAft>
              <a:defRPr sz="600">
                <a:solidFill>
                  <a:srgbClr val="000000"/>
                </a:solidFill>
                <a:latin typeface="Arial" charset="0"/>
                <a:ea typeface="ＭＳ Ｐゴシック" charset="0"/>
                <a:cs typeface="Arial" charset="0"/>
              </a:defRPr>
            </a:lvl1pPr>
          </a:lstStyle>
          <a:p>
            <a:pPr>
              <a:defRPr/>
            </a:pPr>
            <a:r>
              <a:rPr lang="en-US" dirty="0"/>
              <a:t>5/6/16</a:t>
            </a:r>
            <a:endParaRPr lang="de-DE"/>
          </a:p>
        </p:txBody>
      </p:sp>
      <p:sp>
        <p:nvSpPr>
          <p:cNvPr id="13" name="DokuPlaz"/>
          <p:cNvSpPr txBox="1">
            <a:spLocks/>
          </p:cNvSpPr>
          <p:nvPr userDrawn="1">
            <p:custDataLst>
              <p:tags r:id="rId34"/>
            </p:custDataLst>
          </p:nvPr>
        </p:nvSpPr>
        <p:spPr>
          <a:xfrm>
            <a:off x="936625" y="5072063"/>
            <a:ext cx="7270750" cy="73025"/>
          </a:xfrm>
          <a:prstGeom prst="rect">
            <a:avLst/>
          </a:prstGeom>
        </p:spPr>
        <p:txBody>
          <a:bodyPr lIns="0" tIns="0" rIns="0" bIns="0" anchor="b"/>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defRPr/>
            </a:pPr>
            <a:endParaRPr lang="de-DE" sz="450">
              <a:solidFill>
                <a:srgbClr val="000000"/>
              </a:solidFill>
            </a:endParaRPr>
          </a:p>
        </p:txBody>
      </p:sp>
      <p:pic>
        <p:nvPicPr>
          <p:cNvPr id="3081" name="Fix/0,45/10,23/3,6/3,6"/>
          <p:cNvPicPr>
            <a:picLocks noChangeAspect="1"/>
          </p:cNvPicPr>
          <p:nvPr userDrawn="1">
            <p:custDataLst>
              <p:tags r:id="rId35"/>
            </p:custDataLst>
          </p:nvPr>
        </p:nvPicPr>
        <p:blipFill>
          <a:blip r:embed="rId38" cstate="screen">
            <a:extLst>
              <a:ext uri="{28A0092B-C50C-407E-A947-70E740481C1C}">
                <a14:useLocalDpi xmlns:a14="http://schemas.microsoft.com/office/drawing/2010/main"/>
              </a:ext>
            </a:extLst>
          </a:blip>
          <a:srcRect/>
          <a:stretch>
            <a:fillRect/>
          </a:stretch>
        </p:blipFill>
        <p:spPr bwMode="auto">
          <a:xfrm>
            <a:off x="7667625" y="161925"/>
            <a:ext cx="1295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1743852"/>
      </p:ext>
    </p:extLst>
  </p:cSld>
  <p:clrMap bg1="lt1" tx1="dk1" bg2="lt2" tx2="dk2" accent1="accent1" accent2="accent2" accent3="accent3" accent4="accent4" accent5="accent5" accent6="accent6" hlink="hlink" folHlink="folHlink"/>
  <p:sldLayoutIdLst>
    <p:sldLayoutId id="2147484335" r:id="rId1"/>
    <p:sldLayoutId id="2147484336" r:id="rId2"/>
    <p:sldLayoutId id="2147484337" r:id="rId3"/>
    <p:sldLayoutId id="2147484338" r:id="rId4"/>
    <p:sldLayoutId id="2147484339" r:id="rId5"/>
    <p:sldLayoutId id="2147484340" r:id="rId6"/>
    <p:sldLayoutId id="2147484341" r:id="rId7"/>
    <p:sldLayoutId id="2147484342" r:id="rId8"/>
    <p:sldLayoutId id="2147484343" r:id="rId9"/>
    <p:sldLayoutId id="2147484344" r:id="rId10"/>
    <p:sldLayoutId id="2147484345" r:id="rId11"/>
    <p:sldLayoutId id="2147484346" r:id="rId12"/>
    <p:sldLayoutId id="2147484347" r:id="rId13"/>
    <p:sldLayoutId id="2147484348" r:id="rId14"/>
    <p:sldLayoutId id="2147484349" r:id="rId15"/>
    <p:sldLayoutId id="2147484350" r:id="rId16"/>
    <p:sldLayoutId id="2147484351" r:id="rId17"/>
    <p:sldLayoutId id="2147484352" r:id="rId18"/>
    <p:sldLayoutId id="2147484353" r:id="rId19"/>
    <p:sldLayoutId id="2147484354" r:id="rId20"/>
    <p:sldLayoutId id="2147484355" r:id="rId21"/>
    <p:sldLayoutId id="2147484356" r:id="rId22"/>
    <p:sldLayoutId id="2147484357" r:id="rId23"/>
    <p:sldLayoutId id="2147484358" r:id="rId24"/>
  </p:sldLayoutIdLst>
  <p:hf sldNum="0" hdr="0" ftr="0"/>
  <p:txStyles>
    <p:titleStyle>
      <a:lvl1pPr algn="l" rtl="0" eaLnBrk="0" fontAlgn="base" hangingPunct="0">
        <a:spcBef>
          <a:spcPct val="110000"/>
        </a:spcBef>
        <a:spcAft>
          <a:spcPct val="110000"/>
        </a:spcAft>
        <a:defRPr sz="3000" b="1" kern="1200">
          <a:solidFill>
            <a:srgbClr val="21A0D2"/>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rgbClr val="21A0D2"/>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rgbClr val="21A0D2"/>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rgbClr val="21A0D2"/>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rgbClr val="21A0D2"/>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3000" b="1">
          <a:solidFill>
            <a:srgbClr val="C50022"/>
          </a:solidFill>
          <a:latin typeface="Arial" charset="0"/>
          <a:ea typeface="ＭＳ Ｐゴシック" charset="0"/>
          <a:cs typeface="Arial" charset="0"/>
        </a:defRPr>
      </a:lvl6pPr>
      <a:lvl7pPr marL="914400" algn="l" rtl="0" fontAlgn="base">
        <a:spcBef>
          <a:spcPct val="110000"/>
        </a:spcBef>
        <a:spcAft>
          <a:spcPct val="110000"/>
        </a:spcAft>
        <a:defRPr sz="3000" b="1">
          <a:solidFill>
            <a:srgbClr val="C50022"/>
          </a:solidFill>
          <a:latin typeface="Arial" charset="0"/>
          <a:ea typeface="ＭＳ Ｐゴシック" charset="0"/>
          <a:cs typeface="Arial" charset="0"/>
        </a:defRPr>
      </a:lvl7pPr>
      <a:lvl8pPr marL="1371600" algn="l" rtl="0" fontAlgn="base">
        <a:spcBef>
          <a:spcPct val="110000"/>
        </a:spcBef>
        <a:spcAft>
          <a:spcPct val="110000"/>
        </a:spcAft>
        <a:defRPr sz="3000" b="1">
          <a:solidFill>
            <a:srgbClr val="C50022"/>
          </a:solidFill>
          <a:latin typeface="Arial" charset="0"/>
          <a:ea typeface="ＭＳ Ｐゴシック" charset="0"/>
          <a:cs typeface="Arial" charset="0"/>
        </a:defRPr>
      </a:lvl8pPr>
      <a:lvl9pPr marL="1828800" algn="l" rtl="0" fontAlgn="base">
        <a:spcBef>
          <a:spcPct val="110000"/>
        </a:spcBef>
        <a:spcAft>
          <a:spcPct val="110000"/>
        </a:spcAft>
        <a:defRPr sz="3000" b="1">
          <a:solidFill>
            <a:srgbClr val="C50022"/>
          </a:solidFill>
          <a:latin typeface="Arial" charset="0"/>
          <a:ea typeface="ＭＳ Ｐゴシック" charset="0"/>
          <a:cs typeface="Arial" charset="0"/>
        </a:defRPr>
      </a:lvl9pPr>
    </p:titleStyle>
    <p:bodyStyle>
      <a:lvl1pPr marL="342900" indent="-342900" algn="l" rtl="0" eaLnBrk="0" fontAlgn="base" hangingPunct="0">
        <a:lnSpc>
          <a:spcPct val="110000"/>
        </a:lnSpc>
        <a:spcBef>
          <a:spcPct val="0"/>
        </a:spcBef>
        <a:spcAft>
          <a:spcPct val="50000"/>
        </a:spcAft>
        <a:buClr>
          <a:srgbClr val="21A0D2"/>
        </a:buClr>
        <a:buFont typeface="Wingdings" panose="05000000000000000000" pitchFamily="2" charset="2"/>
        <a:buChar char="n"/>
        <a:defRPr sz="1500" kern="1200">
          <a:solidFill>
            <a:srgbClr val="000000"/>
          </a:solidFill>
          <a:latin typeface="Arial"/>
          <a:ea typeface="MS PGothic" panose="020B0600070205080204" pitchFamily="34" charset="-128"/>
          <a:cs typeface="Arial"/>
        </a:defRPr>
      </a:lvl1pPr>
      <a:lvl2pPr marL="742950" indent="-285750" algn="l" rtl="0" eaLnBrk="0" fontAlgn="base" hangingPunct="0">
        <a:lnSpc>
          <a:spcPct val="110000"/>
        </a:lnSpc>
        <a:spcBef>
          <a:spcPct val="0"/>
        </a:spcBef>
        <a:spcAft>
          <a:spcPct val="50000"/>
        </a:spcAft>
        <a:buClr>
          <a:srgbClr val="21A0D2"/>
        </a:buClr>
        <a:buFont typeface="Wingdings" panose="05000000000000000000" pitchFamily="2" charset="2"/>
        <a:buChar char="n"/>
        <a:defRPr sz="1500" kern="1200">
          <a:solidFill>
            <a:srgbClr val="000000"/>
          </a:solidFill>
          <a:latin typeface="Arial"/>
          <a:ea typeface="+mn-ea"/>
          <a:cs typeface="Arial"/>
        </a:defRPr>
      </a:lvl2pPr>
      <a:lvl3pPr marL="11430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3pPr>
      <a:lvl4pPr marL="16002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4pPr>
      <a:lvl5pPr marL="20574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0"/>
          <a:stretch>
            <a:fillRect/>
          </a:stretch>
        </p:blipFill>
        <p:spPr>
          <a:xfrm>
            <a:off x="0" y="0"/>
            <a:ext cx="9144000" cy="5143500"/>
          </a:xfrm>
          <a:prstGeom prst="rect">
            <a:avLst/>
          </a:prstGeom>
        </p:spPr>
      </p:pic>
      <p:sp>
        <p:nvSpPr>
          <p:cNvPr id="56" name="Fix/0,45/0/3,6/14,29"/>
          <p:cNvSpPr>
            <a:spLocks noChangeAspect="1" noChangeArrowheads="1"/>
          </p:cNvSpPr>
          <p:nvPr userDrawn="1">
            <p:custDataLst>
              <p:tags r:id="rId3"/>
            </p:custDataLst>
          </p:nvPr>
        </p:nvSpPr>
        <p:spPr bwMode="auto">
          <a:xfrm>
            <a:off x="7667625" y="0"/>
            <a:ext cx="1296988" cy="5145088"/>
          </a:xfrm>
          <a:prstGeom prst="rect">
            <a:avLst/>
          </a:prstGeom>
          <a:solidFill>
            <a:srgbClr val="21A0D2">
              <a:alpha val="40000"/>
            </a:srgbClr>
          </a:solidFill>
          <a:ln>
            <a:noFill/>
          </a:ln>
          <a:effectLs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endParaRPr lang="de-DE" altLang="de-DE">
              <a:solidFill>
                <a:srgbClr val="C50022"/>
              </a:solidFill>
              <a:ea typeface="+mn-ea"/>
            </a:endParaRPr>
          </a:p>
        </p:txBody>
      </p:sp>
      <p:pic>
        <p:nvPicPr>
          <p:cNvPr id="1028" name="Fix/0,45/10,23/3,6/3,6"/>
          <p:cNvPicPr>
            <a:picLocks noChangeAspect="1"/>
          </p:cNvPicPr>
          <p:nvPr userDrawn="1">
            <p:custDataLst>
              <p:tags r:id="rId4"/>
            </p:custDataLst>
          </p:nvPr>
        </p:nvPicPr>
        <p:blipFill>
          <a:blip r:embed="rId11" cstate="screen">
            <a:extLst>
              <a:ext uri="{28A0092B-C50C-407E-A947-70E740481C1C}">
                <a14:useLocalDpi xmlns:a14="http://schemas.microsoft.com/office/drawing/2010/main"/>
              </a:ext>
            </a:extLst>
          </a:blip>
          <a:srcRect/>
          <a:stretch>
            <a:fillRect/>
          </a:stretch>
        </p:blipFill>
        <p:spPr bwMode="auto">
          <a:xfrm>
            <a:off x="7667625" y="161925"/>
            <a:ext cx="1295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9" name="TitelPlaz"/>
          <p:cNvSpPr>
            <a:spLocks noGrp="1"/>
          </p:cNvSpPr>
          <p:nvPr>
            <p:ph type="title"/>
            <p:custDataLst>
              <p:tags r:id="rId5"/>
            </p:custDataLst>
          </p:nvPr>
        </p:nvSpPr>
        <p:spPr bwMode="auto">
          <a:xfrm>
            <a:off x="179388" y="411163"/>
            <a:ext cx="7362825"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Titelmasterformat durch Klicken bearbeiten</a:t>
            </a:r>
          </a:p>
        </p:txBody>
      </p:sp>
      <p:sp>
        <p:nvSpPr>
          <p:cNvPr id="1030" name="TextPlaz"/>
          <p:cNvSpPr>
            <a:spLocks noGrp="1"/>
          </p:cNvSpPr>
          <p:nvPr>
            <p:ph type="body" idx="1"/>
            <p:custDataLst>
              <p:tags r:id="rId6"/>
            </p:custDataLst>
          </p:nvPr>
        </p:nvSpPr>
        <p:spPr bwMode="auto">
          <a:xfrm>
            <a:off x="201613" y="1492250"/>
            <a:ext cx="7394575" cy="208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6" name="SeitePlaz"/>
          <p:cNvSpPr>
            <a:spLocks noGrp="1"/>
          </p:cNvSpPr>
          <p:nvPr>
            <p:ph type="sldNum" sz="quarter" idx="4"/>
            <p:custDataLst>
              <p:tags r:id="rId7"/>
            </p:custDataLst>
          </p:nvPr>
        </p:nvSpPr>
        <p:spPr>
          <a:xfrm>
            <a:off x="6804025" y="4986338"/>
            <a:ext cx="720725" cy="114300"/>
          </a:xfrm>
          <a:prstGeom prst="rect">
            <a:avLst/>
          </a:prstGeom>
        </p:spPr>
        <p:txBody>
          <a:bodyPr vert="horz" wrap="square" lIns="0" tIns="0" rIns="0" bIns="0" numCol="1" anchor="b" anchorCtr="0" compatLnSpc="1">
            <a:prstTxWarp prst="textNoShape">
              <a:avLst/>
            </a:prstTxWarp>
          </a:bodyPr>
          <a:lstStyle>
            <a:lvl1pPr algn="r">
              <a:spcBef>
                <a:spcPct val="110000"/>
              </a:spcBef>
              <a:spcAft>
                <a:spcPct val="110000"/>
              </a:spcAft>
              <a:defRPr sz="600">
                <a:solidFill>
                  <a:srgbClr val="000000"/>
                </a:solidFill>
              </a:defRPr>
            </a:lvl1pPr>
          </a:lstStyle>
          <a:p>
            <a:fld id="{8F96CBFE-EB2C-4582-9839-5103EAFDA9F9}" type="slidenum">
              <a:rPr lang="de-DE" altLang="en-US"/>
              <a:pPr/>
              <a:t>‹#›</a:t>
            </a:fld>
            <a:endParaRPr lang="de-DE" altLang="en-US"/>
          </a:p>
        </p:txBody>
      </p:sp>
      <p:sp>
        <p:nvSpPr>
          <p:cNvPr id="4" name="DatumPlaz"/>
          <p:cNvSpPr>
            <a:spLocks noGrp="1"/>
          </p:cNvSpPr>
          <p:nvPr>
            <p:ph type="dt" sz="half" idx="2"/>
            <p:custDataLst>
              <p:tags r:id="rId8"/>
            </p:custDataLst>
          </p:nvPr>
        </p:nvSpPr>
        <p:spPr>
          <a:xfrm>
            <a:off x="323850" y="4986338"/>
            <a:ext cx="719138" cy="114300"/>
          </a:xfrm>
          <a:prstGeom prst="rect">
            <a:avLst/>
          </a:prstGeom>
        </p:spPr>
        <p:txBody>
          <a:bodyPr vert="horz" wrap="square" lIns="0" tIns="0" rIns="0" bIns="0" numCol="1" anchor="b" anchorCtr="0" compatLnSpc="1">
            <a:prstTxWarp prst="textNoShape">
              <a:avLst/>
            </a:prstTxWarp>
          </a:bodyPr>
          <a:lstStyle>
            <a:lvl1pPr>
              <a:spcBef>
                <a:spcPct val="110000"/>
              </a:spcBef>
              <a:spcAft>
                <a:spcPct val="110000"/>
              </a:spcAft>
              <a:defRPr sz="600">
                <a:solidFill>
                  <a:srgbClr val="000000"/>
                </a:solidFill>
                <a:latin typeface="Arial" charset="0"/>
                <a:ea typeface="ＭＳ Ｐゴシック" charset="0"/>
                <a:cs typeface="Arial" charset="0"/>
              </a:defRPr>
            </a:lvl1pPr>
          </a:lstStyle>
          <a:p>
            <a:pPr>
              <a:defRPr/>
            </a:pPr>
            <a:r>
              <a:rPr lang="en-US" dirty="0"/>
              <a:t>5/6/16</a:t>
            </a:r>
            <a:endParaRPr lang="de-DE"/>
          </a:p>
        </p:txBody>
      </p:sp>
      <p:sp>
        <p:nvSpPr>
          <p:cNvPr id="9" name="DokuPlaz"/>
          <p:cNvSpPr txBox="1">
            <a:spLocks/>
          </p:cNvSpPr>
          <p:nvPr userDrawn="1">
            <p:custDataLst>
              <p:tags r:id="rId9"/>
            </p:custDataLst>
          </p:nvPr>
        </p:nvSpPr>
        <p:spPr>
          <a:xfrm>
            <a:off x="2160588" y="5072063"/>
            <a:ext cx="5399087" cy="73025"/>
          </a:xfrm>
          <a:prstGeom prst="rect">
            <a:avLst/>
          </a:prstGeom>
        </p:spPr>
        <p:txBody>
          <a:bodyPr lIns="0" tIns="0" rIns="0" bIns="0" anchor="b"/>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defRPr/>
            </a:pPr>
            <a:endParaRPr lang="de-DE" sz="450">
              <a:solidFill>
                <a:srgbClr val="000000"/>
              </a:solidFill>
            </a:endParaRPr>
          </a:p>
        </p:txBody>
      </p:sp>
    </p:spTree>
    <p:extLst>
      <p:ext uri="{BB962C8B-B14F-4D97-AF65-F5344CB8AC3E}">
        <p14:creationId xmlns:p14="http://schemas.microsoft.com/office/powerpoint/2010/main" val="1329161017"/>
      </p:ext>
    </p:extLst>
  </p:cSld>
  <p:clrMap bg1="lt1" tx1="dk1" bg2="lt2" tx2="dk2" accent1="accent1" accent2="accent2" accent3="accent3" accent4="accent4" accent5="accent5" accent6="accent6" hlink="hlink" folHlink="folHlink"/>
  <p:sldLayoutIdLst>
    <p:sldLayoutId id="2147484366" r:id="rId1"/>
  </p:sldLayoutIdLst>
  <p:hf sldNum="0" hdr="0"/>
  <p:txStyles>
    <p:titleStyle>
      <a:lvl1pPr algn="l" rtl="0" eaLnBrk="0" fontAlgn="base" hangingPunct="0">
        <a:spcBef>
          <a:spcPct val="110000"/>
        </a:spcBef>
        <a:spcAft>
          <a:spcPct val="110000"/>
        </a:spcAft>
        <a:defRPr sz="3000" b="1" kern="1200">
          <a:solidFill>
            <a:schemeClr val="bg1"/>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2200" b="1">
          <a:solidFill>
            <a:srgbClr val="000000"/>
          </a:solidFill>
          <a:latin typeface="Arial" charset="0"/>
          <a:ea typeface="ＭＳ Ｐゴシック" charset="0"/>
          <a:cs typeface="Arial" charset="0"/>
        </a:defRPr>
      </a:lvl6pPr>
      <a:lvl7pPr marL="914400" algn="l" rtl="0" fontAlgn="base">
        <a:spcBef>
          <a:spcPct val="110000"/>
        </a:spcBef>
        <a:spcAft>
          <a:spcPct val="110000"/>
        </a:spcAft>
        <a:defRPr sz="2200" b="1">
          <a:solidFill>
            <a:srgbClr val="000000"/>
          </a:solidFill>
          <a:latin typeface="Arial" charset="0"/>
          <a:ea typeface="ＭＳ Ｐゴシック" charset="0"/>
          <a:cs typeface="Arial" charset="0"/>
        </a:defRPr>
      </a:lvl7pPr>
      <a:lvl8pPr marL="1371600" algn="l" rtl="0" fontAlgn="base">
        <a:spcBef>
          <a:spcPct val="110000"/>
        </a:spcBef>
        <a:spcAft>
          <a:spcPct val="110000"/>
        </a:spcAft>
        <a:defRPr sz="2200" b="1">
          <a:solidFill>
            <a:srgbClr val="000000"/>
          </a:solidFill>
          <a:latin typeface="Arial" charset="0"/>
          <a:ea typeface="ＭＳ Ｐゴシック" charset="0"/>
          <a:cs typeface="Arial" charset="0"/>
        </a:defRPr>
      </a:lvl8pPr>
      <a:lvl9pPr marL="1828800" algn="l" rtl="0" fontAlgn="base">
        <a:spcBef>
          <a:spcPct val="110000"/>
        </a:spcBef>
        <a:spcAft>
          <a:spcPct val="110000"/>
        </a:spcAft>
        <a:defRPr sz="2200" b="1">
          <a:solidFill>
            <a:srgbClr val="000000"/>
          </a:solidFill>
          <a:latin typeface="Arial" charset="0"/>
          <a:ea typeface="ＭＳ Ｐゴシック" charset="0"/>
          <a:cs typeface="Arial" charset="0"/>
        </a:defRPr>
      </a:lvl9pPr>
    </p:titleStyle>
    <p:bodyStyle>
      <a:lvl1pPr marL="342900" indent="-342900" algn="l" rtl="0" eaLnBrk="0" fontAlgn="base" hangingPunct="0">
        <a:lnSpc>
          <a:spcPct val="110000"/>
        </a:lnSpc>
        <a:spcBef>
          <a:spcPct val="0"/>
        </a:spcBef>
        <a:spcAft>
          <a:spcPct val="50000"/>
        </a:spcAft>
        <a:buClr>
          <a:srgbClr val="21A0D2"/>
        </a:buClr>
        <a:buFont typeface="Wingdings" panose="05000000000000000000" pitchFamily="2" charset="2"/>
        <a:buChar char="n"/>
        <a:defRPr sz="1500" kern="1200">
          <a:solidFill>
            <a:srgbClr val="FFFFFF"/>
          </a:solidFill>
          <a:latin typeface="Arial"/>
          <a:ea typeface="MS PGothic" panose="020B0600070205080204" pitchFamily="34" charset="-128"/>
          <a:cs typeface="Arial"/>
        </a:defRPr>
      </a:lvl1pPr>
      <a:lvl2pPr marL="742950" indent="-285750" algn="l" rtl="0" eaLnBrk="0" fontAlgn="base" hangingPunct="0">
        <a:lnSpc>
          <a:spcPct val="110000"/>
        </a:lnSpc>
        <a:spcBef>
          <a:spcPct val="0"/>
        </a:spcBef>
        <a:spcAft>
          <a:spcPct val="50000"/>
        </a:spcAft>
        <a:buClr>
          <a:srgbClr val="21A0D2"/>
        </a:buClr>
        <a:buFont typeface="Wingdings" panose="05000000000000000000" pitchFamily="2" charset="2"/>
        <a:buChar char="n"/>
        <a:defRPr sz="1500" kern="1200">
          <a:solidFill>
            <a:srgbClr val="FFFFFF"/>
          </a:solidFill>
          <a:latin typeface="Arial"/>
          <a:ea typeface="+mn-ea"/>
          <a:cs typeface="Arial"/>
        </a:defRPr>
      </a:lvl2pPr>
      <a:lvl3pPr marL="1143000" indent="-228600" algn="l" rtl="0" eaLnBrk="0" fontAlgn="base" hangingPunct="0">
        <a:lnSpc>
          <a:spcPct val="110000"/>
        </a:lnSpc>
        <a:spcBef>
          <a:spcPct val="0"/>
        </a:spcBef>
        <a:spcAft>
          <a:spcPct val="50000"/>
        </a:spcAft>
        <a:buClr>
          <a:schemeClr val="tx1"/>
        </a:buClr>
        <a:buChar char="–"/>
        <a:defRPr sz="1500" kern="1200">
          <a:solidFill>
            <a:srgbClr val="FFFFFF"/>
          </a:solidFill>
          <a:latin typeface="Arial"/>
          <a:ea typeface="+mn-ea"/>
          <a:cs typeface="Arial"/>
        </a:defRPr>
      </a:lvl3pPr>
      <a:lvl4pPr marL="1600200" indent="-228600" algn="l" rtl="0" eaLnBrk="0" fontAlgn="base" hangingPunct="0">
        <a:lnSpc>
          <a:spcPct val="110000"/>
        </a:lnSpc>
        <a:spcBef>
          <a:spcPct val="0"/>
        </a:spcBef>
        <a:spcAft>
          <a:spcPct val="50000"/>
        </a:spcAft>
        <a:buClr>
          <a:schemeClr val="tx1"/>
        </a:buClr>
        <a:buChar char="–"/>
        <a:defRPr sz="1500" kern="1200">
          <a:solidFill>
            <a:srgbClr val="FFFFFF"/>
          </a:solidFill>
          <a:latin typeface="Arial"/>
          <a:ea typeface="+mn-ea"/>
          <a:cs typeface="Arial"/>
        </a:defRPr>
      </a:lvl4pPr>
      <a:lvl5pPr marL="2057400" indent="-228600" algn="l" rtl="0" eaLnBrk="0" fontAlgn="base" hangingPunct="0">
        <a:lnSpc>
          <a:spcPct val="110000"/>
        </a:lnSpc>
        <a:spcBef>
          <a:spcPct val="0"/>
        </a:spcBef>
        <a:spcAft>
          <a:spcPct val="50000"/>
        </a:spcAft>
        <a:buClr>
          <a:schemeClr val="tx1"/>
        </a:buClr>
        <a:buChar char="–"/>
        <a:defRPr sz="15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8"/>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78" name="think-cell Slide" r:id="rId37" imgW="270" imgH="270" progId="TCLayout.ActiveDocument.1">
                  <p:embed/>
                </p:oleObj>
              </mc:Choice>
              <mc:Fallback>
                <p:oleObj name="think-cell Slide" r:id="rId37" imgW="270" imgH="270" progId="TCLayout.ActiveDocument.1">
                  <p:embed/>
                  <p:pic>
                    <p:nvPicPr>
                      <p:cNvPr id="2" name="Object 1" hidden="1"/>
                      <p:cNvPicPr/>
                      <p:nvPr/>
                    </p:nvPicPr>
                    <p:blipFill>
                      <a:blip r:embed="rId38"/>
                      <a:stretch>
                        <a:fillRect/>
                      </a:stretch>
                    </p:blipFill>
                    <p:spPr>
                      <a:xfrm>
                        <a:off x="1588" y="1588"/>
                        <a:ext cx="1587" cy="1587"/>
                      </a:xfrm>
                      <a:prstGeom prst="rect">
                        <a:avLst/>
                      </a:prstGeom>
                    </p:spPr>
                  </p:pic>
                </p:oleObj>
              </mc:Fallback>
            </mc:AlternateContent>
          </a:graphicData>
        </a:graphic>
      </p:graphicFrame>
      <p:sp>
        <p:nvSpPr>
          <p:cNvPr id="11" name="Fix/0,45/0/3,6/14,29"/>
          <p:cNvSpPr>
            <a:spLocks noChangeAspect="1" noChangeArrowheads="1"/>
          </p:cNvSpPr>
          <p:nvPr userDrawn="1">
            <p:custDataLst>
              <p:tags r:id="rId29"/>
            </p:custDataLst>
          </p:nvPr>
        </p:nvSpPr>
        <p:spPr bwMode="auto">
          <a:xfrm>
            <a:off x="7667625" y="0"/>
            <a:ext cx="1295400" cy="5145088"/>
          </a:xfrm>
          <a:prstGeom prst="rect">
            <a:avLst/>
          </a:prstGeom>
          <a:solidFill>
            <a:srgbClr val="A6C0D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de-DE" altLang="de-DE" dirty="0">
              <a:solidFill>
                <a:srgbClr val="000000"/>
              </a:solidFill>
              <a:ea typeface="ＭＳ Ｐゴシック" charset="0"/>
            </a:endParaRPr>
          </a:p>
        </p:txBody>
      </p:sp>
      <p:sp>
        <p:nvSpPr>
          <p:cNvPr id="4099" name="TitelPlaz"/>
          <p:cNvSpPr>
            <a:spLocks noGrp="1"/>
          </p:cNvSpPr>
          <p:nvPr>
            <p:ph type="title"/>
            <p:custDataLst>
              <p:tags r:id="rId30"/>
            </p:custDataLst>
          </p:nvPr>
        </p:nvSpPr>
        <p:spPr bwMode="auto">
          <a:xfrm>
            <a:off x="161925" y="268288"/>
            <a:ext cx="7362825"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Titelmasterformat durch Klicken bearbeiten</a:t>
            </a:r>
          </a:p>
        </p:txBody>
      </p:sp>
      <p:sp>
        <p:nvSpPr>
          <p:cNvPr id="4100" name="TextPlaz"/>
          <p:cNvSpPr>
            <a:spLocks noGrp="1"/>
          </p:cNvSpPr>
          <p:nvPr>
            <p:ph type="body" idx="1"/>
            <p:custDataLst>
              <p:tags r:id="rId31"/>
            </p:custDataLst>
          </p:nvPr>
        </p:nvSpPr>
        <p:spPr bwMode="auto">
          <a:xfrm>
            <a:off x="161925" y="1403350"/>
            <a:ext cx="7362825" cy="345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6" name="SeitePlaz"/>
          <p:cNvSpPr>
            <a:spLocks noGrp="1"/>
          </p:cNvSpPr>
          <p:nvPr>
            <p:ph type="sldNum" sz="quarter" idx="4"/>
            <p:custDataLst>
              <p:tags r:id="rId32"/>
            </p:custDataLst>
          </p:nvPr>
        </p:nvSpPr>
        <p:spPr>
          <a:xfrm>
            <a:off x="8207375" y="4986338"/>
            <a:ext cx="720725" cy="114300"/>
          </a:xfrm>
          <a:prstGeom prst="rect">
            <a:avLst/>
          </a:prstGeom>
        </p:spPr>
        <p:txBody>
          <a:bodyPr vert="horz" wrap="square" lIns="0" tIns="0" rIns="0" bIns="0" numCol="1" anchor="b" anchorCtr="0" compatLnSpc="1">
            <a:prstTxWarp prst="textNoShape">
              <a:avLst/>
            </a:prstTxWarp>
          </a:bodyPr>
          <a:lstStyle>
            <a:lvl1pPr algn="r">
              <a:spcBef>
                <a:spcPct val="110000"/>
              </a:spcBef>
              <a:spcAft>
                <a:spcPct val="110000"/>
              </a:spcAft>
              <a:defRPr sz="600">
                <a:solidFill>
                  <a:srgbClr val="000000"/>
                </a:solidFill>
              </a:defRPr>
            </a:lvl1pPr>
          </a:lstStyle>
          <a:p>
            <a:fld id="{45B49C69-EA65-4D1A-BA18-A6FF8BA789C3}" type="slidenum">
              <a:rPr lang="de-DE" altLang="en-US"/>
              <a:pPr/>
              <a:t>‹#›</a:t>
            </a:fld>
            <a:endParaRPr lang="de-DE" altLang="en-US"/>
          </a:p>
        </p:txBody>
      </p:sp>
      <p:sp>
        <p:nvSpPr>
          <p:cNvPr id="5" name="FussPlaz"/>
          <p:cNvSpPr>
            <a:spLocks noGrp="1"/>
          </p:cNvSpPr>
          <p:nvPr>
            <p:ph type="ftr" sz="quarter" idx="3"/>
            <p:custDataLst>
              <p:tags r:id="rId33"/>
            </p:custDataLst>
          </p:nvPr>
        </p:nvSpPr>
        <p:spPr>
          <a:xfrm>
            <a:off x="911225" y="5006975"/>
            <a:ext cx="6615113" cy="103188"/>
          </a:xfrm>
          <a:prstGeom prst="rect">
            <a:avLst/>
          </a:prstGeom>
        </p:spPr>
        <p:txBody>
          <a:bodyPr vert="horz" lIns="0" tIns="0" rIns="0" bIns="0" rtlCol="0" anchor="b"/>
          <a:lstStyle>
            <a:lvl1pPr algn="ctr" fontAlgn="auto">
              <a:lnSpc>
                <a:spcPct val="100000"/>
              </a:lnSpc>
              <a:spcBef>
                <a:spcPct val="110000"/>
              </a:spcBef>
              <a:spcAft>
                <a:spcPct val="110000"/>
              </a:spcAft>
              <a:defRPr sz="900" b="0" i="0" dirty="0">
                <a:solidFill>
                  <a:srgbClr val="000000"/>
                </a:solidFill>
                <a:latin typeface="Arial"/>
                <a:ea typeface="+mn-ea"/>
                <a:cs typeface="+mn-cs"/>
              </a:defRPr>
            </a:lvl1pPr>
          </a:lstStyle>
          <a:p>
            <a:pPr>
              <a:defRPr/>
            </a:pPr>
            <a:endParaRPr lang="de-DE"/>
          </a:p>
        </p:txBody>
      </p:sp>
      <p:sp>
        <p:nvSpPr>
          <p:cNvPr id="4" name="DatumPlaz"/>
          <p:cNvSpPr>
            <a:spLocks noGrp="1"/>
          </p:cNvSpPr>
          <p:nvPr>
            <p:ph type="dt" sz="half" idx="2"/>
            <p:custDataLst>
              <p:tags r:id="rId34"/>
            </p:custDataLst>
          </p:nvPr>
        </p:nvSpPr>
        <p:spPr>
          <a:xfrm>
            <a:off x="161925" y="4986338"/>
            <a:ext cx="720725" cy="114300"/>
          </a:xfrm>
          <a:prstGeom prst="rect">
            <a:avLst/>
          </a:prstGeom>
        </p:spPr>
        <p:txBody>
          <a:bodyPr vert="horz" wrap="square" lIns="0" tIns="0" rIns="0" bIns="0" numCol="1" anchor="b" anchorCtr="0" compatLnSpc="1">
            <a:prstTxWarp prst="textNoShape">
              <a:avLst/>
            </a:prstTxWarp>
          </a:bodyPr>
          <a:lstStyle>
            <a:lvl1pPr>
              <a:spcBef>
                <a:spcPct val="110000"/>
              </a:spcBef>
              <a:spcAft>
                <a:spcPct val="110000"/>
              </a:spcAft>
              <a:defRPr sz="600" dirty="0">
                <a:solidFill>
                  <a:srgbClr val="000000"/>
                </a:solidFill>
                <a:latin typeface="Arial" charset="0"/>
                <a:ea typeface="ＭＳ Ｐゴシック" charset="0"/>
                <a:cs typeface="Arial" charset="0"/>
              </a:defRPr>
            </a:lvl1pPr>
          </a:lstStyle>
          <a:p>
            <a:pPr>
              <a:defRPr/>
            </a:pPr>
            <a:r>
              <a:rPr lang="en-US" dirty="0"/>
              <a:t>5/6/16</a:t>
            </a:r>
            <a:endParaRPr lang="de-DE"/>
          </a:p>
        </p:txBody>
      </p:sp>
      <p:sp>
        <p:nvSpPr>
          <p:cNvPr id="13" name="DokuPlaz"/>
          <p:cNvSpPr txBox="1">
            <a:spLocks/>
          </p:cNvSpPr>
          <p:nvPr userDrawn="1">
            <p:custDataLst>
              <p:tags r:id="rId35"/>
            </p:custDataLst>
          </p:nvPr>
        </p:nvSpPr>
        <p:spPr>
          <a:xfrm>
            <a:off x="936625" y="5072063"/>
            <a:ext cx="7270750" cy="73025"/>
          </a:xfrm>
          <a:prstGeom prst="rect">
            <a:avLst/>
          </a:prstGeom>
        </p:spPr>
        <p:txBody>
          <a:bodyPr lIns="0" tIns="0" rIns="0" bIns="0" anchor="b"/>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defRPr/>
            </a:pPr>
            <a:endParaRPr lang="de-DE" sz="450" dirty="0">
              <a:solidFill>
                <a:srgbClr val="000000"/>
              </a:solidFill>
            </a:endParaRPr>
          </a:p>
        </p:txBody>
      </p:sp>
      <p:pic>
        <p:nvPicPr>
          <p:cNvPr id="4105" name="Fix/0,45/10,23/3,6/3,6"/>
          <p:cNvPicPr>
            <a:picLocks noChangeAspect="1"/>
          </p:cNvPicPr>
          <p:nvPr userDrawn="1">
            <p:custDataLst>
              <p:tags r:id="rId36"/>
            </p:custDataLst>
          </p:nvPr>
        </p:nvPicPr>
        <p:blipFill>
          <a:blip r:embed="rId39" cstate="screen">
            <a:extLst>
              <a:ext uri="{28A0092B-C50C-407E-A947-70E740481C1C}">
                <a14:useLocalDpi xmlns:a14="http://schemas.microsoft.com/office/drawing/2010/main"/>
              </a:ext>
            </a:extLst>
          </a:blip>
          <a:srcRect/>
          <a:stretch>
            <a:fillRect/>
          </a:stretch>
        </p:blipFill>
        <p:spPr bwMode="auto">
          <a:xfrm>
            <a:off x="7667625" y="161925"/>
            <a:ext cx="1295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98454925"/>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 id="2147484379" r:id="rId12"/>
    <p:sldLayoutId id="2147484380" r:id="rId13"/>
    <p:sldLayoutId id="2147484381" r:id="rId14"/>
    <p:sldLayoutId id="2147484382" r:id="rId15"/>
    <p:sldLayoutId id="2147484383" r:id="rId16"/>
    <p:sldLayoutId id="2147484384" r:id="rId17"/>
    <p:sldLayoutId id="2147484385" r:id="rId18"/>
    <p:sldLayoutId id="2147484386" r:id="rId19"/>
    <p:sldLayoutId id="2147484387" r:id="rId20"/>
    <p:sldLayoutId id="2147484388" r:id="rId21"/>
    <p:sldLayoutId id="2147484389" r:id="rId22"/>
    <p:sldLayoutId id="2147484390" r:id="rId23"/>
    <p:sldLayoutId id="2147484391" r:id="rId24"/>
    <p:sldLayoutId id="2147484492" r:id="rId25"/>
  </p:sldLayoutIdLst>
  <p:hf sldNum="0" hdr="0" ftr="0"/>
  <p:txStyles>
    <p:titleStyle>
      <a:lvl1pPr algn="l" rtl="0" eaLnBrk="0" fontAlgn="base" hangingPunct="0">
        <a:spcBef>
          <a:spcPct val="110000"/>
        </a:spcBef>
        <a:spcAft>
          <a:spcPct val="110000"/>
        </a:spcAft>
        <a:defRPr sz="3000" b="1" kern="1200">
          <a:solidFill>
            <a:srgbClr val="004A96"/>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3000" b="1">
          <a:solidFill>
            <a:srgbClr val="C50022"/>
          </a:solidFill>
          <a:latin typeface="Arial" charset="0"/>
          <a:ea typeface="ＭＳ Ｐゴシック" charset="0"/>
          <a:cs typeface="Arial" charset="0"/>
        </a:defRPr>
      </a:lvl6pPr>
      <a:lvl7pPr marL="914400" algn="l" rtl="0" fontAlgn="base">
        <a:spcBef>
          <a:spcPct val="110000"/>
        </a:spcBef>
        <a:spcAft>
          <a:spcPct val="110000"/>
        </a:spcAft>
        <a:defRPr sz="3000" b="1">
          <a:solidFill>
            <a:srgbClr val="C50022"/>
          </a:solidFill>
          <a:latin typeface="Arial" charset="0"/>
          <a:ea typeface="ＭＳ Ｐゴシック" charset="0"/>
          <a:cs typeface="Arial" charset="0"/>
        </a:defRPr>
      </a:lvl7pPr>
      <a:lvl8pPr marL="1371600" algn="l" rtl="0" fontAlgn="base">
        <a:spcBef>
          <a:spcPct val="110000"/>
        </a:spcBef>
        <a:spcAft>
          <a:spcPct val="110000"/>
        </a:spcAft>
        <a:defRPr sz="3000" b="1">
          <a:solidFill>
            <a:srgbClr val="C50022"/>
          </a:solidFill>
          <a:latin typeface="Arial" charset="0"/>
          <a:ea typeface="ＭＳ Ｐゴシック" charset="0"/>
          <a:cs typeface="Arial" charset="0"/>
        </a:defRPr>
      </a:lvl8pPr>
      <a:lvl9pPr marL="1828800" algn="l" rtl="0" fontAlgn="base">
        <a:spcBef>
          <a:spcPct val="110000"/>
        </a:spcBef>
        <a:spcAft>
          <a:spcPct val="110000"/>
        </a:spcAft>
        <a:defRPr sz="3000" b="1">
          <a:solidFill>
            <a:srgbClr val="C50022"/>
          </a:solidFill>
          <a:latin typeface="Arial" charset="0"/>
          <a:ea typeface="ＭＳ Ｐゴシック" charset="0"/>
          <a:cs typeface="Arial" charset="0"/>
        </a:defRPr>
      </a:lvl9pPr>
    </p:titleStyle>
    <p:bodyStyle>
      <a:lvl1pPr marL="342900" indent="-342900" algn="l" rtl="0" eaLnBrk="0" fontAlgn="base" hangingPunct="0">
        <a:lnSpc>
          <a:spcPct val="110000"/>
        </a:lnSpc>
        <a:spcBef>
          <a:spcPct val="0"/>
        </a:spcBef>
        <a:spcAft>
          <a:spcPct val="50000"/>
        </a:spcAft>
        <a:buClr>
          <a:srgbClr val="004A96"/>
        </a:buClr>
        <a:buFont typeface="Wingdings" panose="05000000000000000000" pitchFamily="2" charset="2"/>
        <a:buChar char="n"/>
        <a:defRPr sz="1500" kern="1200">
          <a:solidFill>
            <a:srgbClr val="000000"/>
          </a:solidFill>
          <a:latin typeface="Arial"/>
          <a:ea typeface="MS PGothic" panose="020B0600070205080204" pitchFamily="34" charset="-128"/>
          <a:cs typeface="Arial"/>
        </a:defRPr>
      </a:lvl1pPr>
      <a:lvl2pPr marL="742950" indent="-285750" algn="l" rtl="0" eaLnBrk="0" fontAlgn="base" hangingPunct="0">
        <a:lnSpc>
          <a:spcPct val="110000"/>
        </a:lnSpc>
        <a:spcBef>
          <a:spcPct val="0"/>
        </a:spcBef>
        <a:spcAft>
          <a:spcPct val="50000"/>
        </a:spcAft>
        <a:buClr>
          <a:srgbClr val="004A96"/>
        </a:buClr>
        <a:buFont typeface="Wingdings" panose="05000000000000000000" pitchFamily="2" charset="2"/>
        <a:buChar char="n"/>
        <a:defRPr sz="1500" kern="1200">
          <a:solidFill>
            <a:srgbClr val="000000"/>
          </a:solidFill>
          <a:latin typeface="Arial"/>
          <a:ea typeface="+mn-ea"/>
          <a:cs typeface="Arial"/>
        </a:defRPr>
      </a:lvl2pPr>
      <a:lvl3pPr marL="11430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3pPr>
      <a:lvl4pPr marL="16002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4pPr>
      <a:lvl5pPr marL="20574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Fix/0/0,45/25,39/2,85"/>
          <p:cNvSpPr>
            <a:spLocks noChangeAspect="1" noChangeArrowheads="1"/>
          </p:cNvSpPr>
          <p:nvPr userDrawn="1">
            <p:custDataLst>
              <p:tags r:id="rId26"/>
            </p:custDataLst>
          </p:nvPr>
        </p:nvSpPr>
        <p:spPr bwMode="auto">
          <a:xfrm>
            <a:off x="0" y="162052"/>
            <a:ext cx="9140444" cy="1026033"/>
          </a:xfrm>
          <a:prstGeom prst="rect">
            <a:avLst/>
          </a:prstGeom>
          <a:solidFill>
            <a:srgbClr val="9BD4E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en-US"/>
          </a:p>
        </p:txBody>
      </p:sp>
      <p:pic>
        <p:nvPicPr>
          <p:cNvPr id="12" name="Fix/0,45/0,45/2,85/2,85"/>
          <p:cNvPicPr>
            <a:picLocks noChangeAspect="1"/>
          </p:cNvPicPr>
          <p:nvPr userDrawn="1">
            <p:custDataLst>
              <p:tags r:id="rId27"/>
            </p:custDataLst>
          </p:nvPr>
        </p:nvPicPr>
        <p:blipFill>
          <a:blip r:embed="rId34" cstate="screen">
            <a:extLst>
              <a:ext uri="{28A0092B-C50C-407E-A947-70E740481C1C}">
                <a14:useLocalDpi xmlns:a14="http://schemas.microsoft.com/office/drawing/2010/main"/>
              </a:ext>
            </a:extLst>
          </a:blip>
          <a:srcRect/>
          <a:stretch>
            <a:fillRect/>
          </a:stretch>
        </p:blipFill>
        <p:spPr bwMode="auto">
          <a:xfrm>
            <a:off x="162052" y="162052"/>
            <a:ext cx="1026033" cy="1026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Plaz"/>
          <p:cNvSpPr>
            <a:spLocks noGrp="1"/>
          </p:cNvSpPr>
          <p:nvPr>
            <p:ph type="title"/>
            <p:custDataLst>
              <p:tags r:id="rId28"/>
            </p:custDataLst>
          </p:nvPr>
        </p:nvSpPr>
        <p:spPr>
          <a:xfrm>
            <a:off x="1350000" y="482400"/>
            <a:ext cx="7632000" cy="640800"/>
          </a:xfrm>
          <a:prstGeom prst="rect">
            <a:avLst/>
          </a:prstGeom>
        </p:spPr>
        <p:txBody>
          <a:bodyPr vert="horz" lIns="0" tIns="0" rIns="0" bIns="0" rtlCol="0" anchor="b">
            <a:normAutofit/>
          </a:bodyPr>
          <a:lstStyle/>
          <a:p>
            <a:r>
              <a:rPr lang="en-US"/>
              <a:t>Click to edit Master title style</a:t>
            </a:r>
          </a:p>
        </p:txBody>
      </p:sp>
      <p:sp>
        <p:nvSpPr>
          <p:cNvPr id="3" name="TextPlaz"/>
          <p:cNvSpPr>
            <a:spLocks noGrp="1"/>
          </p:cNvSpPr>
          <p:nvPr>
            <p:ph type="body" idx="1"/>
            <p:custDataLst>
              <p:tags r:id="rId29"/>
            </p:custDataLst>
          </p:nvPr>
        </p:nvSpPr>
        <p:spPr>
          <a:xfrm>
            <a:off x="162000" y="1404000"/>
            <a:ext cx="8820000" cy="3456000"/>
          </a:xfrm>
          <a:prstGeom prst="rect">
            <a:avLst/>
          </a:prstGeom>
        </p:spPr>
        <p:txBody>
          <a:bodyPr vert="horz" lIns="0" tIns="0" rIns="0" bIns="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eitePlaz"/>
          <p:cNvSpPr>
            <a:spLocks noGrp="1"/>
          </p:cNvSpPr>
          <p:nvPr>
            <p:ph type="sldNum" sz="quarter" idx="4"/>
            <p:custDataLst>
              <p:tags r:id="rId30"/>
            </p:custDataLst>
          </p:nvPr>
        </p:nvSpPr>
        <p:spPr>
          <a:xfrm>
            <a:off x="8208000" y="4986000"/>
            <a:ext cx="720000" cy="115200"/>
          </a:xfrm>
          <a:prstGeom prst="rect">
            <a:avLst/>
          </a:prstGeom>
        </p:spPr>
        <p:txBody>
          <a:bodyPr vert="horz" lIns="0" tIns="0" rIns="0" bIns="0" rtlCol="0" anchor="b"/>
          <a:lstStyle>
            <a:lvl1pPr algn="r">
              <a:lnSpc>
                <a:spcPct val="100000"/>
              </a:lnSpc>
              <a:spcBef>
                <a:spcPct val="110000"/>
              </a:spcBef>
              <a:spcAft>
                <a:spcPct val="110000"/>
              </a:spcAft>
              <a:defRPr sz="600" b="0" i="0">
                <a:solidFill>
                  <a:srgbClr val="000000"/>
                </a:solidFill>
                <a:latin typeface="Arial" panose="020B0604020202020204" pitchFamily="34" charset="0"/>
              </a:defRPr>
            </a:lvl1pPr>
          </a:lstStyle>
          <a:p>
            <a:fld id="{2321F01F-6ABD-47CC-B742-583823B8A8F1}" type="slidenum">
              <a:rPr lang="en-US" smtClean="0"/>
              <a:pPr/>
              <a:t>‹#›</a:t>
            </a:fld>
            <a:endParaRPr lang="en-US" dirty="0"/>
          </a:p>
        </p:txBody>
      </p:sp>
      <p:sp>
        <p:nvSpPr>
          <p:cNvPr id="5" name="FussPlaz"/>
          <p:cNvSpPr>
            <a:spLocks noGrp="1"/>
          </p:cNvSpPr>
          <p:nvPr>
            <p:ph type="ftr" sz="quarter" idx="3"/>
            <p:custDataLst>
              <p:tags r:id="rId31"/>
            </p:custDataLst>
          </p:nvPr>
        </p:nvSpPr>
        <p:spPr>
          <a:xfrm>
            <a:off x="936000" y="5040000"/>
            <a:ext cx="7272000" cy="72000"/>
          </a:xfrm>
          <a:prstGeom prst="rect">
            <a:avLst/>
          </a:prstGeom>
        </p:spPr>
        <p:txBody>
          <a:bodyPr vert="horz" lIns="0" tIns="0" rIns="0" bIns="0" rtlCol="0" anchor="b"/>
          <a:lstStyle>
            <a:lvl1pPr algn="ctr">
              <a:lnSpc>
                <a:spcPct val="100000"/>
              </a:lnSpc>
              <a:spcBef>
                <a:spcPct val="110000"/>
              </a:spcBef>
              <a:spcAft>
                <a:spcPct val="110000"/>
              </a:spcAft>
              <a:defRPr sz="900" b="0" i="0">
                <a:solidFill>
                  <a:srgbClr val="000000"/>
                </a:solidFill>
                <a:latin typeface="Arial" panose="020B0604020202020204" pitchFamily="34" charset="0"/>
              </a:defRPr>
            </a:lvl1pPr>
          </a:lstStyle>
          <a:p>
            <a:endParaRPr lang="en-US" dirty="0"/>
          </a:p>
        </p:txBody>
      </p:sp>
      <p:sp>
        <p:nvSpPr>
          <p:cNvPr id="4" name="DatumPlaz"/>
          <p:cNvSpPr>
            <a:spLocks noGrp="1"/>
          </p:cNvSpPr>
          <p:nvPr>
            <p:ph type="dt" sz="half" idx="2"/>
            <p:custDataLst>
              <p:tags r:id="rId32"/>
            </p:custDataLst>
          </p:nvPr>
        </p:nvSpPr>
        <p:spPr>
          <a:xfrm>
            <a:off x="162000" y="4986000"/>
            <a:ext cx="720000" cy="115200"/>
          </a:xfrm>
          <a:prstGeom prst="rect">
            <a:avLst/>
          </a:prstGeom>
        </p:spPr>
        <p:txBody>
          <a:bodyPr vert="horz" lIns="0" tIns="0" rIns="0" bIns="0" rtlCol="0" anchor="b"/>
          <a:lstStyle>
            <a:lvl1pPr algn="l">
              <a:lnSpc>
                <a:spcPct val="100000"/>
              </a:lnSpc>
              <a:spcBef>
                <a:spcPct val="110000"/>
              </a:spcBef>
              <a:spcAft>
                <a:spcPct val="110000"/>
              </a:spcAft>
              <a:defRPr sz="600" b="0" i="0">
                <a:solidFill>
                  <a:srgbClr val="000000"/>
                </a:solidFill>
                <a:latin typeface="Arial" panose="020B0604020202020204" pitchFamily="34" charset="0"/>
              </a:defRPr>
            </a:lvl1pPr>
          </a:lstStyle>
          <a:p>
            <a:r>
              <a:rPr lang="en-US" dirty="0"/>
              <a:t>1/16/2017</a:t>
            </a:r>
          </a:p>
        </p:txBody>
      </p:sp>
      <p:sp>
        <p:nvSpPr>
          <p:cNvPr id="13" name="DokuPlaz"/>
          <p:cNvSpPr txBox="1">
            <a:spLocks/>
          </p:cNvSpPr>
          <p:nvPr userDrawn="1">
            <p:custDataLst>
              <p:tags r:id="rId33"/>
            </p:custDataLst>
          </p:nvPr>
        </p:nvSpPr>
        <p:spPr>
          <a:xfrm>
            <a:off x="936000" y="5072400"/>
            <a:ext cx="7272000" cy="72000"/>
          </a:xfrm>
          <a:prstGeom prst="rect">
            <a:avLst/>
          </a:prstGeom>
        </p:spPr>
        <p:txBody>
          <a:bodyPr vert="horz" lIns="0" tIns="0" rIns="0" bIns="0" rtlCol="0" anchor="b"/>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ct val="0"/>
              </a:spcBef>
              <a:spcAft>
                <a:spcPct val="0"/>
              </a:spcAft>
            </a:pPr>
            <a:endParaRPr lang="en-US" sz="45000" b="0" i="0" dirty="0">
              <a:solidFill>
                <a:srgbClr val="000000"/>
              </a:solidFill>
              <a:latin typeface="Arial" panose="020B0604020202020204" pitchFamily="34" charset="0"/>
            </a:endParaRPr>
          </a:p>
        </p:txBody>
      </p:sp>
    </p:spTree>
    <p:extLst>
      <p:ext uri="{BB962C8B-B14F-4D97-AF65-F5344CB8AC3E}">
        <p14:creationId xmlns:p14="http://schemas.microsoft.com/office/powerpoint/2010/main" val="1787534752"/>
      </p:ext>
    </p:extLst>
  </p:cSld>
  <p:clrMap bg1="lt1" tx1="dk1" bg2="lt2" tx2="dk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 id="2147484404" r:id="rId12"/>
    <p:sldLayoutId id="2147484405" r:id="rId13"/>
    <p:sldLayoutId id="2147484406" r:id="rId14"/>
    <p:sldLayoutId id="2147484407" r:id="rId15"/>
    <p:sldLayoutId id="2147484408" r:id="rId16"/>
    <p:sldLayoutId id="2147484409" r:id="rId17"/>
    <p:sldLayoutId id="2147484410" r:id="rId18"/>
    <p:sldLayoutId id="2147484411" r:id="rId19"/>
    <p:sldLayoutId id="2147484412" r:id="rId20"/>
    <p:sldLayoutId id="2147484413" r:id="rId21"/>
    <p:sldLayoutId id="2147484414" r:id="rId22"/>
    <p:sldLayoutId id="2147484415" r:id="rId23"/>
    <p:sldLayoutId id="2147484416" r:id="rId24"/>
  </p:sldLayoutIdLst>
  <p:hf hdr="0" ftr="0" dt="0"/>
  <p:txStyles>
    <p:titleStyle>
      <a:lvl1pPr algn="l" defTabSz="914400" rtl="0" eaLnBrk="1" latinLnBrk="0" hangingPunct="1">
        <a:lnSpc>
          <a:spcPct val="100000"/>
        </a:lnSpc>
        <a:spcBef>
          <a:spcPct val="110000"/>
        </a:spcBef>
        <a:spcAft>
          <a:spcPct val="110000"/>
        </a:spcAft>
        <a:buNone/>
        <a:defRPr sz="2100" b="1" i="0" kern="1200">
          <a:solidFill>
            <a:srgbClr val="000000"/>
          </a:solidFill>
          <a:latin typeface="Arial" panose="020B0604020202020204" pitchFamily="34" charset="0"/>
          <a:ea typeface="+mj-ea"/>
          <a:cs typeface="+mj-cs"/>
        </a:defRPr>
      </a:lvl1pPr>
    </p:titleStyle>
    <p:bodyStyle>
      <a:lvl1pPr marL="342900" indent="-342900" algn="l" defTabSz="914400" rtl="0" eaLnBrk="1" latinLnBrk="0" hangingPunct="1">
        <a:lnSpc>
          <a:spcPct val="110000"/>
        </a:lnSpc>
        <a:spcBef>
          <a:spcPts val="0"/>
        </a:spcBef>
        <a:spcAft>
          <a:spcPct val="50000"/>
        </a:spcAft>
        <a:buClr>
          <a:schemeClr val="accent1"/>
        </a:buClr>
        <a:buFont typeface="Wingdings" panose="05000000000000000000" pitchFamily="2" charset="2"/>
        <a:buChar char="n"/>
        <a:defRPr sz="1500" b="0" i="0" kern="1200">
          <a:solidFill>
            <a:srgbClr val="000000"/>
          </a:solidFill>
          <a:latin typeface="Arial" panose="020B0604020202020204" pitchFamily="34" charset="0"/>
          <a:ea typeface="+mn-ea"/>
          <a:cs typeface="+mn-cs"/>
        </a:defRPr>
      </a:lvl1pPr>
      <a:lvl2pPr marL="685800" indent="-228600" algn="l" defTabSz="914400" rtl="0" eaLnBrk="1" latinLnBrk="0" hangingPunct="1">
        <a:lnSpc>
          <a:spcPct val="110000"/>
        </a:lnSpc>
        <a:spcBef>
          <a:spcPts val="0"/>
        </a:spcBef>
        <a:spcAft>
          <a:spcPct val="50000"/>
        </a:spcAft>
        <a:buClr>
          <a:schemeClr val="accent1"/>
        </a:buClr>
        <a:buFont typeface="Wingdings" panose="05000000000000000000" pitchFamily="2" charset="2"/>
        <a:buChar char="n"/>
        <a:defRPr sz="1500" b="0" i="0" kern="1200">
          <a:solidFill>
            <a:srgbClr val="000000"/>
          </a:solidFill>
          <a:latin typeface="Arial" panose="020B0604020202020204" pitchFamily="34" charset="0"/>
          <a:ea typeface="+mn-ea"/>
          <a:cs typeface="+mn-cs"/>
        </a:defRPr>
      </a:lvl2pPr>
      <a:lvl3pPr marL="1143000" indent="-228600" algn="l" defTabSz="914400" rtl="0" eaLnBrk="1" latinLnBrk="0" hangingPunct="1">
        <a:lnSpc>
          <a:spcPct val="110000"/>
        </a:lnSpc>
        <a:spcBef>
          <a:spcPts val="0"/>
        </a:spcBef>
        <a:spcAft>
          <a:spcPct val="50000"/>
        </a:spcAft>
        <a:buClr>
          <a:schemeClr val="tx1"/>
        </a:buClr>
        <a:buFontTx/>
        <a:buChar char="–"/>
        <a:defRPr sz="1500" b="0" i="0" kern="1200">
          <a:solidFill>
            <a:srgbClr val="000000"/>
          </a:solidFill>
          <a:latin typeface="Arial" panose="020B0604020202020204" pitchFamily="34" charset="0"/>
          <a:ea typeface="+mn-ea"/>
          <a:cs typeface="+mn-cs"/>
        </a:defRPr>
      </a:lvl3pPr>
      <a:lvl4pPr marL="1600200" indent="-228600" algn="l" defTabSz="914400" rtl="0" eaLnBrk="1" latinLnBrk="0" hangingPunct="1">
        <a:lnSpc>
          <a:spcPct val="110000"/>
        </a:lnSpc>
        <a:spcBef>
          <a:spcPts val="0"/>
        </a:spcBef>
        <a:spcAft>
          <a:spcPct val="50000"/>
        </a:spcAft>
        <a:buClr>
          <a:schemeClr val="tx1"/>
        </a:buClr>
        <a:buFontTx/>
        <a:buChar char="–"/>
        <a:defRPr sz="1500" b="0" i="0" kern="1200">
          <a:solidFill>
            <a:srgbClr val="000000"/>
          </a:solidFill>
          <a:latin typeface="Arial" panose="020B0604020202020204" pitchFamily="34" charset="0"/>
          <a:ea typeface="+mn-ea"/>
          <a:cs typeface="+mn-cs"/>
        </a:defRPr>
      </a:lvl4pPr>
      <a:lvl5pPr marL="2057400" indent="-228600" algn="l" defTabSz="914400" rtl="0" eaLnBrk="1" latinLnBrk="0" hangingPunct="1">
        <a:lnSpc>
          <a:spcPct val="110000"/>
        </a:lnSpc>
        <a:spcBef>
          <a:spcPts val="0"/>
        </a:spcBef>
        <a:spcAft>
          <a:spcPct val="50000"/>
        </a:spcAft>
        <a:buClr>
          <a:schemeClr val="tx1"/>
        </a:buClr>
        <a:buFontTx/>
        <a:buChar char="–"/>
        <a:defRPr sz="1500" b="0" i="0" kern="1200">
          <a:solidFill>
            <a:srgbClr val="000000"/>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7"/>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02" name="think-cell Slide" r:id="rId36" imgW="270" imgH="270" progId="TCLayout.ActiveDocument.1">
                  <p:embed/>
                </p:oleObj>
              </mc:Choice>
              <mc:Fallback>
                <p:oleObj name="think-cell Slide" r:id="rId36" imgW="270" imgH="270" progId="TCLayout.ActiveDocument.1">
                  <p:embed/>
                  <p:pic>
                    <p:nvPicPr>
                      <p:cNvPr id="2" name="Object 1" hidden="1"/>
                      <p:cNvPicPr/>
                      <p:nvPr/>
                    </p:nvPicPr>
                    <p:blipFill>
                      <a:blip r:embed="rId37"/>
                      <a:stretch>
                        <a:fillRect/>
                      </a:stretch>
                    </p:blipFill>
                    <p:spPr>
                      <a:xfrm>
                        <a:off x="1588" y="1588"/>
                        <a:ext cx="1587" cy="1587"/>
                      </a:xfrm>
                      <a:prstGeom prst="rect">
                        <a:avLst/>
                      </a:prstGeom>
                    </p:spPr>
                  </p:pic>
                </p:oleObj>
              </mc:Fallback>
            </mc:AlternateContent>
          </a:graphicData>
        </a:graphic>
      </p:graphicFrame>
      <p:sp>
        <p:nvSpPr>
          <p:cNvPr id="11" name="Fix/0,45/0/3,6/14,29"/>
          <p:cNvSpPr>
            <a:spLocks noChangeAspect="1" noChangeArrowheads="1"/>
          </p:cNvSpPr>
          <p:nvPr userDrawn="1">
            <p:custDataLst>
              <p:tags r:id="rId28"/>
            </p:custDataLst>
          </p:nvPr>
        </p:nvSpPr>
        <p:spPr bwMode="auto">
          <a:xfrm>
            <a:off x="7667625" y="0"/>
            <a:ext cx="1295400" cy="5145088"/>
          </a:xfrm>
          <a:prstGeom prst="rect">
            <a:avLst/>
          </a:prstGeom>
          <a:solidFill>
            <a:srgbClr val="A6C0D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de-DE" altLang="de-DE" dirty="0">
              <a:solidFill>
                <a:srgbClr val="000000"/>
              </a:solidFill>
              <a:ea typeface="ＭＳ Ｐゴシック" charset="0"/>
            </a:endParaRPr>
          </a:p>
        </p:txBody>
      </p:sp>
      <p:sp>
        <p:nvSpPr>
          <p:cNvPr id="4099" name="TitelPlaz"/>
          <p:cNvSpPr>
            <a:spLocks noGrp="1"/>
          </p:cNvSpPr>
          <p:nvPr>
            <p:ph type="title"/>
            <p:custDataLst>
              <p:tags r:id="rId29"/>
            </p:custDataLst>
          </p:nvPr>
        </p:nvSpPr>
        <p:spPr bwMode="auto">
          <a:xfrm>
            <a:off x="161925" y="268288"/>
            <a:ext cx="7362825"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Titelmasterformat durch Klicken bearbeiten</a:t>
            </a:r>
          </a:p>
        </p:txBody>
      </p:sp>
      <p:sp>
        <p:nvSpPr>
          <p:cNvPr id="4100" name="TextPlaz"/>
          <p:cNvSpPr>
            <a:spLocks noGrp="1"/>
          </p:cNvSpPr>
          <p:nvPr>
            <p:ph type="body" idx="1"/>
            <p:custDataLst>
              <p:tags r:id="rId30"/>
            </p:custDataLst>
          </p:nvPr>
        </p:nvSpPr>
        <p:spPr bwMode="auto">
          <a:xfrm>
            <a:off x="161925" y="1403350"/>
            <a:ext cx="7362825" cy="345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6" name="SeitePlaz"/>
          <p:cNvSpPr>
            <a:spLocks noGrp="1"/>
          </p:cNvSpPr>
          <p:nvPr>
            <p:ph type="sldNum" sz="quarter" idx="4"/>
            <p:custDataLst>
              <p:tags r:id="rId31"/>
            </p:custDataLst>
          </p:nvPr>
        </p:nvSpPr>
        <p:spPr>
          <a:xfrm>
            <a:off x="8207375" y="4986338"/>
            <a:ext cx="720725" cy="114300"/>
          </a:xfrm>
          <a:prstGeom prst="rect">
            <a:avLst/>
          </a:prstGeom>
        </p:spPr>
        <p:txBody>
          <a:bodyPr vert="horz" wrap="square" lIns="0" tIns="0" rIns="0" bIns="0" numCol="1" anchor="b" anchorCtr="0" compatLnSpc="1">
            <a:prstTxWarp prst="textNoShape">
              <a:avLst/>
            </a:prstTxWarp>
          </a:bodyPr>
          <a:lstStyle>
            <a:lvl1pPr algn="r">
              <a:spcBef>
                <a:spcPct val="110000"/>
              </a:spcBef>
              <a:spcAft>
                <a:spcPct val="110000"/>
              </a:spcAft>
              <a:defRPr sz="600">
                <a:solidFill>
                  <a:srgbClr val="000000"/>
                </a:solidFill>
              </a:defRPr>
            </a:lvl1pPr>
          </a:lstStyle>
          <a:p>
            <a:fld id="{45B49C69-EA65-4D1A-BA18-A6FF8BA789C3}" type="slidenum">
              <a:rPr lang="de-DE" altLang="en-US"/>
              <a:pPr/>
              <a:t>‹#›</a:t>
            </a:fld>
            <a:endParaRPr lang="de-DE" altLang="en-US"/>
          </a:p>
        </p:txBody>
      </p:sp>
      <p:sp>
        <p:nvSpPr>
          <p:cNvPr id="5" name="FussPlaz"/>
          <p:cNvSpPr>
            <a:spLocks noGrp="1"/>
          </p:cNvSpPr>
          <p:nvPr>
            <p:ph type="ftr" sz="quarter" idx="3"/>
            <p:custDataLst>
              <p:tags r:id="rId32"/>
            </p:custDataLst>
          </p:nvPr>
        </p:nvSpPr>
        <p:spPr>
          <a:xfrm>
            <a:off x="911225" y="5006975"/>
            <a:ext cx="6615113" cy="103188"/>
          </a:xfrm>
          <a:prstGeom prst="rect">
            <a:avLst/>
          </a:prstGeom>
        </p:spPr>
        <p:txBody>
          <a:bodyPr vert="horz" lIns="0" tIns="0" rIns="0" bIns="0" rtlCol="0" anchor="b"/>
          <a:lstStyle>
            <a:lvl1pPr algn="ctr" fontAlgn="auto">
              <a:lnSpc>
                <a:spcPct val="100000"/>
              </a:lnSpc>
              <a:spcBef>
                <a:spcPct val="110000"/>
              </a:spcBef>
              <a:spcAft>
                <a:spcPct val="110000"/>
              </a:spcAft>
              <a:defRPr sz="900" b="0" i="0" dirty="0">
                <a:solidFill>
                  <a:srgbClr val="000000"/>
                </a:solidFill>
                <a:latin typeface="Arial"/>
                <a:ea typeface="+mn-ea"/>
                <a:cs typeface="+mn-cs"/>
              </a:defRPr>
            </a:lvl1pPr>
          </a:lstStyle>
          <a:p>
            <a:pPr>
              <a:defRPr/>
            </a:pPr>
            <a:endParaRPr lang="de-DE"/>
          </a:p>
        </p:txBody>
      </p:sp>
      <p:sp>
        <p:nvSpPr>
          <p:cNvPr id="4" name="DatumPlaz"/>
          <p:cNvSpPr>
            <a:spLocks noGrp="1"/>
          </p:cNvSpPr>
          <p:nvPr>
            <p:ph type="dt" sz="half" idx="2"/>
            <p:custDataLst>
              <p:tags r:id="rId33"/>
            </p:custDataLst>
          </p:nvPr>
        </p:nvSpPr>
        <p:spPr>
          <a:xfrm>
            <a:off x="161925" y="4986338"/>
            <a:ext cx="720725" cy="114300"/>
          </a:xfrm>
          <a:prstGeom prst="rect">
            <a:avLst/>
          </a:prstGeom>
        </p:spPr>
        <p:txBody>
          <a:bodyPr vert="horz" wrap="square" lIns="0" tIns="0" rIns="0" bIns="0" numCol="1" anchor="b" anchorCtr="0" compatLnSpc="1">
            <a:prstTxWarp prst="textNoShape">
              <a:avLst/>
            </a:prstTxWarp>
          </a:bodyPr>
          <a:lstStyle>
            <a:lvl1pPr>
              <a:spcBef>
                <a:spcPct val="110000"/>
              </a:spcBef>
              <a:spcAft>
                <a:spcPct val="110000"/>
              </a:spcAft>
              <a:defRPr sz="600" dirty="0">
                <a:solidFill>
                  <a:srgbClr val="000000"/>
                </a:solidFill>
                <a:latin typeface="Arial" charset="0"/>
                <a:ea typeface="ＭＳ Ｐゴシック" charset="0"/>
                <a:cs typeface="Arial" charset="0"/>
              </a:defRPr>
            </a:lvl1pPr>
          </a:lstStyle>
          <a:p>
            <a:pPr>
              <a:defRPr/>
            </a:pPr>
            <a:r>
              <a:rPr lang="en-US" dirty="0"/>
              <a:t>5/6/16</a:t>
            </a:r>
            <a:endParaRPr lang="de-DE"/>
          </a:p>
        </p:txBody>
      </p:sp>
      <p:sp>
        <p:nvSpPr>
          <p:cNvPr id="13" name="DokuPlaz"/>
          <p:cNvSpPr txBox="1">
            <a:spLocks/>
          </p:cNvSpPr>
          <p:nvPr userDrawn="1">
            <p:custDataLst>
              <p:tags r:id="rId34"/>
            </p:custDataLst>
          </p:nvPr>
        </p:nvSpPr>
        <p:spPr>
          <a:xfrm>
            <a:off x="936625" y="5072063"/>
            <a:ext cx="7270750" cy="73025"/>
          </a:xfrm>
          <a:prstGeom prst="rect">
            <a:avLst/>
          </a:prstGeom>
        </p:spPr>
        <p:txBody>
          <a:bodyPr lIns="0" tIns="0" rIns="0" bIns="0" anchor="b"/>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defRPr/>
            </a:pPr>
            <a:endParaRPr lang="de-DE" sz="450" dirty="0">
              <a:solidFill>
                <a:srgbClr val="000000"/>
              </a:solidFill>
            </a:endParaRPr>
          </a:p>
        </p:txBody>
      </p:sp>
      <p:pic>
        <p:nvPicPr>
          <p:cNvPr id="4105" name="Fix/0,45/10,23/3,6/3,6"/>
          <p:cNvPicPr>
            <a:picLocks noChangeAspect="1"/>
          </p:cNvPicPr>
          <p:nvPr userDrawn="1">
            <p:custDataLst>
              <p:tags r:id="rId35"/>
            </p:custDataLst>
          </p:nvPr>
        </p:nvPicPr>
        <p:blipFill>
          <a:blip r:embed="rId38" cstate="screen">
            <a:extLst>
              <a:ext uri="{28A0092B-C50C-407E-A947-70E740481C1C}">
                <a14:useLocalDpi xmlns:a14="http://schemas.microsoft.com/office/drawing/2010/main"/>
              </a:ext>
            </a:extLst>
          </a:blip>
          <a:srcRect/>
          <a:stretch>
            <a:fillRect/>
          </a:stretch>
        </p:blipFill>
        <p:spPr bwMode="auto">
          <a:xfrm>
            <a:off x="7667625" y="161925"/>
            <a:ext cx="1295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6931187"/>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 id="2147484429" r:id="rId12"/>
    <p:sldLayoutId id="2147484430" r:id="rId13"/>
    <p:sldLayoutId id="2147484431" r:id="rId14"/>
    <p:sldLayoutId id="2147484432" r:id="rId15"/>
    <p:sldLayoutId id="2147484433" r:id="rId16"/>
    <p:sldLayoutId id="2147484434" r:id="rId17"/>
    <p:sldLayoutId id="2147484435" r:id="rId18"/>
    <p:sldLayoutId id="2147484436" r:id="rId19"/>
    <p:sldLayoutId id="2147484437" r:id="rId20"/>
    <p:sldLayoutId id="2147484438" r:id="rId21"/>
    <p:sldLayoutId id="2147484439" r:id="rId22"/>
    <p:sldLayoutId id="2147484440" r:id="rId23"/>
    <p:sldLayoutId id="2147484441" r:id="rId24"/>
  </p:sldLayoutIdLst>
  <p:hf sldNum="0" hdr="0" ftr="0"/>
  <p:txStyles>
    <p:titleStyle>
      <a:lvl1pPr algn="l" rtl="0" eaLnBrk="0" fontAlgn="base" hangingPunct="0">
        <a:spcBef>
          <a:spcPct val="110000"/>
        </a:spcBef>
        <a:spcAft>
          <a:spcPct val="110000"/>
        </a:spcAft>
        <a:defRPr sz="3000" b="1" kern="1200">
          <a:solidFill>
            <a:srgbClr val="004A96"/>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3000" b="1">
          <a:solidFill>
            <a:srgbClr val="C50022"/>
          </a:solidFill>
          <a:latin typeface="Arial" charset="0"/>
          <a:ea typeface="ＭＳ Ｐゴシック" charset="0"/>
          <a:cs typeface="Arial" charset="0"/>
        </a:defRPr>
      </a:lvl6pPr>
      <a:lvl7pPr marL="914400" algn="l" rtl="0" fontAlgn="base">
        <a:spcBef>
          <a:spcPct val="110000"/>
        </a:spcBef>
        <a:spcAft>
          <a:spcPct val="110000"/>
        </a:spcAft>
        <a:defRPr sz="3000" b="1">
          <a:solidFill>
            <a:srgbClr val="C50022"/>
          </a:solidFill>
          <a:latin typeface="Arial" charset="0"/>
          <a:ea typeface="ＭＳ Ｐゴシック" charset="0"/>
          <a:cs typeface="Arial" charset="0"/>
        </a:defRPr>
      </a:lvl7pPr>
      <a:lvl8pPr marL="1371600" algn="l" rtl="0" fontAlgn="base">
        <a:spcBef>
          <a:spcPct val="110000"/>
        </a:spcBef>
        <a:spcAft>
          <a:spcPct val="110000"/>
        </a:spcAft>
        <a:defRPr sz="3000" b="1">
          <a:solidFill>
            <a:srgbClr val="C50022"/>
          </a:solidFill>
          <a:latin typeface="Arial" charset="0"/>
          <a:ea typeface="ＭＳ Ｐゴシック" charset="0"/>
          <a:cs typeface="Arial" charset="0"/>
        </a:defRPr>
      </a:lvl8pPr>
      <a:lvl9pPr marL="1828800" algn="l" rtl="0" fontAlgn="base">
        <a:spcBef>
          <a:spcPct val="110000"/>
        </a:spcBef>
        <a:spcAft>
          <a:spcPct val="110000"/>
        </a:spcAft>
        <a:defRPr sz="3000" b="1">
          <a:solidFill>
            <a:srgbClr val="C50022"/>
          </a:solidFill>
          <a:latin typeface="Arial" charset="0"/>
          <a:ea typeface="ＭＳ Ｐゴシック" charset="0"/>
          <a:cs typeface="Arial" charset="0"/>
        </a:defRPr>
      </a:lvl9pPr>
    </p:titleStyle>
    <p:bodyStyle>
      <a:lvl1pPr marL="342900" indent="-342900" algn="l" rtl="0" eaLnBrk="0" fontAlgn="base" hangingPunct="0">
        <a:lnSpc>
          <a:spcPct val="110000"/>
        </a:lnSpc>
        <a:spcBef>
          <a:spcPct val="0"/>
        </a:spcBef>
        <a:spcAft>
          <a:spcPct val="50000"/>
        </a:spcAft>
        <a:buClr>
          <a:srgbClr val="004A96"/>
        </a:buClr>
        <a:buFont typeface="Wingdings" panose="05000000000000000000" pitchFamily="2" charset="2"/>
        <a:buChar char="n"/>
        <a:defRPr sz="1500" kern="1200">
          <a:solidFill>
            <a:srgbClr val="000000"/>
          </a:solidFill>
          <a:latin typeface="Arial"/>
          <a:ea typeface="MS PGothic" panose="020B0600070205080204" pitchFamily="34" charset="-128"/>
          <a:cs typeface="Arial"/>
        </a:defRPr>
      </a:lvl1pPr>
      <a:lvl2pPr marL="742950" indent="-285750" algn="l" rtl="0" eaLnBrk="0" fontAlgn="base" hangingPunct="0">
        <a:lnSpc>
          <a:spcPct val="110000"/>
        </a:lnSpc>
        <a:spcBef>
          <a:spcPct val="0"/>
        </a:spcBef>
        <a:spcAft>
          <a:spcPct val="50000"/>
        </a:spcAft>
        <a:buClr>
          <a:srgbClr val="004A96"/>
        </a:buClr>
        <a:buFont typeface="Wingdings" panose="05000000000000000000" pitchFamily="2" charset="2"/>
        <a:buChar char="n"/>
        <a:defRPr sz="1500" kern="1200">
          <a:solidFill>
            <a:srgbClr val="000000"/>
          </a:solidFill>
          <a:latin typeface="Arial"/>
          <a:ea typeface="+mn-ea"/>
          <a:cs typeface="Arial"/>
        </a:defRPr>
      </a:lvl2pPr>
      <a:lvl3pPr marL="11430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3pPr>
      <a:lvl4pPr marL="16002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4pPr>
      <a:lvl5pPr marL="20574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Fix/0/0,45/25,39/2,85"/>
          <p:cNvSpPr>
            <a:spLocks noChangeAspect="1" noChangeArrowheads="1"/>
          </p:cNvSpPr>
          <p:nvPr userDrawn="1">
            <p:custDataLst>
              <p:tags r:id="rId26"/>
            </p:custDataLst>
          </p:nvPr>
        </p:nvSpPr>
        <p:spPr bwMode="auto">
          <a:xfrm>
            <a:off x="0" y="162052"/>
            <a:ext cx="9140444" cy="1026033"/>
          </a:xfrm>
          <a:prstGeom prst="rect">
            <a:avLst/>
          </a:prstGeom>
          <a:solidFill>
            <a:srgbClr val="EBA6B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en-US"/>
          </a:p>
        </p:txBody>
      </p:sp>
      <p:pic>
        <p:nvPicPr>
          <p:cNvPr id="49" name="Fix/22,1/0,45/2,85/2,85"/>
          <p:cNvPicPr>
            <a:picLocks noChangeAspect="1"/>
          </p:cNvPicPr>
          <p:nvPr userDrawn="1">
            <p:custDataLst>
              <p:tags r:id="rId27"/>
            </p:custDataLst>
          </p:nvPr>
        </p:nvPicPr>
        <p:blipFill>
          <a:blip r:embed="rId34" cstate="screen">
            <a:extLst>
              <a:ext uri="{28A0092B-C50C-407E-A947-70E740481C1C}">
                <a14:useLocalDpi xmlns:a14="http://schemas.microsoft.com/office/drawing/2010/main"/>
              </a:ext>
            </a:extLst>
          </a:blip>
          <a:srcRect/>
          <a:stretch>
            <a:fillRect/>
          </a:stretch>
        </p:blipFill>
        <p:spPr bwMode="auto">
          <a:xfrm>
            <a:off x="7956042" y="162052"/>
            <a:ext cx="1026033" cy="1026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Plaz"/>
          <p:cNvSpPr>
            <a:spLocks noGrp="1"/>
          </p:cNvSpPr>
          <p:nvPr>
            <p:ph type="title"/>
            <p:custDataLst>
              <p:tags r:id="rId28"/>
            </p:custDataLst>
          </p:nvPr>
        </p:nvSpPr>
        <p:spPr>
          <a:xfrm>
            <a:off x="162000" y="482400"/>
            <a:ext cx="7632000" cy="640800"/>
          </a:xfrm>
          <a:prstGeom prst="rect">
            <a:avLst/>
          </a:prstGeom>
        </p:spPr>
        <p:txBody>
          <a:bodyPr vert="horz" lIns="0" tIns="0" rIns="0" bIns="0" rtlCol="0" anchor="b">
            <a:normAutofit/>
          </a:bodyPr>
          <a:lstStyle/>
          <a:p>
            <a:r>
              <a:rPr lang="en-US"/>
              <a:t>Click to edit Master title style</a:t>
            </a:r>
          </a:p>
        </p:txBody>
      </p:sp>
      <p:sp>
        <p:nvSpPr>
          <p:cNvPr id="3" name="TextPlaz"/>
          <p:cNvSpPr>
            <a:spLocks noGrp="1"/>
          </p:cNvSpPr>
          <p:nvPr>
            <p:ph type="body" idx="1"/>
            <p:custDataLst>
              <p:tags r:id="rId29"/>
            </p:custDataLst>
          </p:nvPr>
        </p:nvSpPr>
        <p:spPr>
          <a:xfrm>
            <a:off x="162000" y="1404000"/>
            <a:ext cx="8820000" cy="3456000"/>
          </a:xfrm>
          <a:prstGeom prst="rect">
            <a:avLst/>
          </a:prstGeom>
        </p:spPr>
        <p:txBody>
          <a:bodyPr vert="horz" lIns="0" tIns="0" rIns="0" bIns="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eitePlaz"/>
          <p:cNvSpPr>
            <a:spLocks noGrp="1"/>
          </p:cNvSpPr>
          <p:nvPr>
            <p:ph type="sldNum" sz="quarter" idx="4"/>
            <p:custDataLst>
              <p:tags r:id="rId30"/>
            </p:custDataLst>
          </p:nvPr>
        </p:nvSpPr>
        <p:spPr>
          <a:xfrm>
            <a:off x="8208000" y="4986000"/>
            <a:ext cx="720000" cy="115200"/>
          </a:xfrm>
          <a:prstGeom prst="rect">
            <a:avLst/>
          </a:prstGeom>
        </p:spPr>
        <p:txBody>
          <a:bodyPr vert="horz" lIns="0" tIns="0" rIns="0" bIns="0" rtlCol="0" anchor="b"/>
          <a:lstStyle>
            <a:lvl1pPr algn="r">
              <a:lnSpc>
                <a:spcPct val="100000"/>
              </a:lnSpc>
              <a:spcBef>
                <a:spcPct val="110000"/>
              </a:spcBef>
              <a:spcAft>
                <a:spcPct val="110000"/>
              </a:spcAft>
              <a:defRPr sz="600" b="0" i="0">
                <a:solidFill>
                  <a:srgbClr val="000000"/>
                </a:solidFill>
                <a:latin typeface="Arial" panose="020B0604020202020204" pitchFamily="34" charset="0"/>
              </a:defRPr>
            </a:lvl1pPr>
          </a:lstStyle>
          <a:p>
            <a:fld id="{5FFB5C01-3178-4942-9DA4-525D6ADF2DDC}" type="slidenum">
              <a:rPr lang="en-US" smtClean="0"/>
              <a:pPr/>
              <a:t>‹#›</a:t>
            </a:fld>
            <a:endParaRPr lang="en-US" dirty="0"/>
          </a:p>
        </p:txBody>
      </p:sp>
      <p:sp>
        <p:nvSpPr>
          <p:cNvPr id="5" name="FussPlaz"/>
          <p:cNvSpPr>
            <a:spLocks noGrp="1"/>
          </p:cNvSpPr>
          <p:nvPr>
            <p:ph type="ftr" sz="quarter" idx="3"/>
            <p:custDataLst>
              <p:tags r:id="rId31"/>
            </p:custDataLst>
          </p:nvPr>
        </p:nvSpPr>
        <p:spPr>
          <a:xfrm>
            <a:off x="936000" y="5040000"/>
            <a:ext cx="7272000" cy="72000"/>
          </a:xfrm>
          <a:prstGeom prst="rect">
            <a:avLst/>
          </a:prstGeom>
        </p:spPr>
        <p:txBody>
          <a:bodyPr vert="horz" lIns="0" tIns="0" rIns="0" bIns="0" rtlCol="0" anchor="b"/>
          <a:lstStyle>
            <a:lvl1pPr algn="ctr">
              <a:lnSpc>
                <a:spcPct val="100000"/>
              </a:lnSpc>
              <a:spcBef>
                <a:spcPct val="110000"/>
              </a:spcBef>
              <a:spcAft>
                <a:spcPct val="110000"/>
              </a:spcAft>
              <a:defRPr sz="900" b="0" i="0">
                <a:solidFill>
                  <a:srgbClr val="000000"/>
                </a:solidFill>
                <a:latin typeface="Arial" panose="020B0604020202020204" pitchFamily="34" charset="0"/>
              </a:defRPr>
            </a:lvl1pPr>
          </a:lstStyle>
          <a:p>
            <a:r>
              <a:rPr lang="en-US" dirty="0"/>
              <a:t>High Precision Termite Control</a:t>
            </a:r>
          </a:p>
        </p:txBody>
      </p:sp>
      <p:sp>
        <p:nvSpPr>
          <p:cNvPr id="4" name="DatumPlaz"/>
          <p:cNvSpPr>
            <a:spLocks noGrp="1"/>
          </p:cNvSpPr>
          <p:nvPr>
            <p:ph type="dt" sz="half" idx="2"/>
            <p:custDataLst>
              <p:tags r:id="rId32"/>
            </p:custDataLst>
          </p:nvPr>
        </p:nvSpPr>
        <p:spPr>
          <a:xfrm>
            <a:off x="162000" y="4986000"/>
            <a:ext cx="720000" cy="115200"/>
          </a:xfrm>
          <a:prstGeom prst="rect">
            <a:avLst/>
          </a:prstGeom>
        </p:spPr>
        <p:txBody>
          <a:bodyPr vert="horz" lIns="0" tIns="0" rIns="0" bIns="0" rtlCol="0" anchor="b"/>
          <a:lstStyle>
            <a:lvl1pPr algn="l">
              <a:lnSpc>
                <a:spcPct val="100000"/>
              </a:lnSpc>
              <a:spcBef>
                <a:spcPct val="110000"/>
              </a:spcBef>
              <a:spcAft>
                <a:spcPct val="110000"/>
              </a:spcAft>
              <a:defRPr sz="600" b="0" i="0">
                <a:solidFill>
                  <a:srgbClr val="000000"/>
                </a:solidFill>
                <a:latin typeface="Arial" panose="020B0604020202020204" pitchFamily="34" charset="0"/>
              </a:defRPr>
            </a:lvl1pPr>
          </a:lstStyle>
          <a:p>
            <a:r>
              <a:rPr lang="en-US" dirty="0"/>
              <a:t>5/18/2016</a:t>
            </a:r>
          </a:p>
        </p:txBody>
      </p:sp>
      <p:sp>
        <p:nvSpPr>
          <p:cNvPr id="13" name="DokuPlaz"/>
          <p:cNvSpPr txBox="1">
            <a:spLocks/>
          </p:cNvSpPr>
          <p:nvPr userDrawn="1">
            <p:custDataLst>
              <p:tags r:id="rId33"/>
            </p:custDataLst>
          </p:nvPr>
        </p:nvSpPr>
        <p:spPr>
          <a:xfrm>
            <a:off x="936000" y="5072400"/>
            <a:ext cx="7272000" cy="72000"/>
          </a:xfrm>
          <a:prstGeom prst="rect">
            <a:avLst/>
          </a:prstGeom>
        </p:spPr>
        <p:txBody>
          <a:bodyPr vert="horz" lIns="0" tIns="0" rIns="0" bIns="0" rtlCol="0" anchor="b"/>
          <a:lstStyle>
            <a:defPPr>
              <a:defRPr lang="en-US"/>
            </a:defPPr>
            <a:lvl1pPr marL="0" algn="ctr" defTabSz="685800" rtl="0" eaLnBrk="1" latinLnBrk="0" hangingPunct="1">
              <a:defRPr sz="12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lnSpc>
                <a:spcPct val="100000"/>
              </a:lnSpc>
              <a:spcBef>
                <a:spcPct val="0"/>
              </a:spcBef>
              <a:spcAft>
                <a:spcPct val="0"/>
              </a:spcAft>
            </a:pPr>
            <a:endParaRPr lang="en-US" sz="45000" b="0" i="0" dirty="0">
              <a:solidFill>
                <a:srgbClr val="000000"/>
              </a:solidFill>
              <a:latin typeface="Arial" panose="020B0604020202020204" pitchFamily="34" charset="0"/>
            </a:endParaRPr>
          </a:p>
        </p:txBody>
      </p:sp>
    </p:spTree>
    <p:extLst>
      <p:ext uri="{BB962C8B-B14F-4D97-AF65-F5344CB8AC3E}">
        <p14:creationId xmlns:p14="http://schemas.microsoft.com/office/powerpoint/2010/main" val="394670011"/>
      </p:ext>
    </p:extLst>
  </p:cSld>
  <p:clrMap bg1="lt1" tx1="dk1" bg2="lt2" tx2="dk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 id="2147484454" r:id="rId12"/>
    <p:sldLayoutId id="2147484455" r:id="rId13"/>
    <p:sldLayoutId id="2147484456" r:id="rId14"/>
    <p:sldLayoutId id="2147484457" r:id="rId15"/>
    <p:sldLayoutId id="2147484458" r:id="rId16"/>
    <p:sldLayoutId id="2147484459" r:id="rId17"/>
    <p:sldLayoutId id="2147484460" r:id="rId18"/>
    <p:sldLayoutId id="2147484461" r:id="rId19"/>
    <p:sldLayoutId id="2147484462" r:id="rId20"/>
    <p:sldLayoutId id="2147484463" r:id="rId21"/>
    <p:sldLayoutId id="2147484464" r:id="rId22"/>
    <p:sldLayoutId id="2147484465" r:id="rId23"/>
    <p:sldLayoutId id="2147484466" r:id="rId24"/>
  </p:sldLayoutIdLst>
  <p:hf hdr="0"/>
  <p:txStyles>
    <p:titleStyle>
      <a:lvl1pPr algn="l" defTabSz="914400" rtl="0" eaLnBrk="1" latinLnBrk="0" hangingPunct="1">
        <a:lnSpc>
          <a:spcPct val="100000"/>
        </a:lnSpc>
        <a:spcBef>
          <a:spcPct val="110000"/>
        </a:spcBef>
        <a:spcAft>
          <a:spcPct val="110000"/>
        </a:spcAft>
        <a:buNone/>
        <a:defRPr sz="2100" b="1" i="0" kern="1200">
          <a:solidFill>
            <a:srgbClr val="000000"/>
          </a:solidFill>
          <a:latin typeface="Arial" panose="020B0604020202020204" pitchFamily="34" charset="0"/>
          <a:ea typeface="+mj-ea"/>
          <a:cs typeface="+mj-cs"/>
        </a:defRPr>
      </a:lvl1pPr>
    </p:titleStyle>
    <p:bodyStyle>
      <a:lvl1pPr marL="342900" indent="-342900" algn="l" defTabSz="914400" rtl="0" eaLnBrk="1" latinLnBrk="0" hangingPunct="1">
        <a:lnSpc>
          <a:spcPct val="110000"/>
        </a:lnSpc>
        <a:spcBef>
          <a:spcPts val="0"/>
        </a:spcBef>
        <a:spcAft>
          <a:spcPct val="50000"/>
        </a:spcAft>
        <a:buClr>
          <a:schemeClr val="accent1"/>
        </a:buClr>
        <a:buFont typeface="Wingdings" panose="05000000000000000000" pitchFamily="2" charset="2"/>
        <a:buChar char="n"/>
        <a:defRPr sz="1500" b="0" i="0" kern="1200">
          <a:solidFill>
            <a:srgbClr val="000000"/>
          </a:solidFill>
          <a:latin typeface="Arial" panose="020B0604020202020204" pitchFamily="34" charset="0"/>
          <a:ea typeface="+mn-ea"/>
          <a:cs typeface="+mn-cs"/>
        </a:defRPr>
      </a:lvl1pPr>
      <a:lvl2pPr marL="685800" indent="-228600" algn="l" defTabSz="914400" rtl="0" eaLnBrk="1" latinLnBrk="0" hangingPunct="1">
        <a:lnSpc>
          <a:spcPct val="110000"/>
        </a:lnSpc>
        <a:spcBef>
          <a:spcPts val="0"/>
        </a:spcBef>
        <a:spcAft>
          <a:spcPct val="50000"/>
        </a:spcAft>
        <a:buClr>
          <a:schemeClr val="accent1"/>
        </a:buClr>
        <a:buFont typeface="Wingdings" panose="05000000000000000000" pitchFamily="2" charset="2"/>
        <a:buChar char="n"/>
        <a:defRPr sz="1500" b="0" i="0" kern="1200">
          <a:solidFill>
            <a:srgbClr val="000000"/>
          </a:solidFill>
          <a:latin typeface="Arial" panose="020B0604020202020204" pitchFamily="34" charset="0"/>
          <a:ea typeface="+mn-ea"/>
          <a:cs typeface="+mn-cs"/>
        </a:defRPr>
      </a:lvl2pPr>
      <a:lvl3pPr marL="1143000" indent="-228600" algn="l" defTabSz="914400" rtl="0" eaLnBrk="1" latinLnBrk="0" hangingPunct="1">
        <a:lnSpc>
          <a:spcPct val="110000"/>
        </a:lnSpc>
        <a:spcBef>
          <a:spcPts val="0"/>
        </a:spcBef>
        <a:spcAft>
          <a:spcPct val="50000"/>
        </a:spcAft>
        <a:buClr>
          <a:schemeClr val="tx1"/>
        </a:buClr>
        <a:buFontTx/>
        <a:buChar char="–"/>
        <a:defRPr sz="1500" b="0" i="0" kern="1200">
          <a:solidFill>
            <a:srgbClr val="000000"/>
          </a:solidFill>
          <a:latin typeface="Arial" panose="020B0604020202020204" pitchFamily="34" charset="0"/>
          <a:ea typeface="+mn-ea"/>
          <a:cs typeface="+mn-cs"/>
        </a:defRPr>
      </a:lvl3pPr>
      <a:lvl4pPr marL="1600200" indent="-228600" algn="l" defTabSz="914400" rtl="0" eaLnBrk="1" latinLnBrk="0" hangingPunct="1">
        <a:lnSpc>
          <a:spcPct val="110000"/>
        </a:lnSpc>
        <a:spcBef>
          <a:spcPts val="0"/>
        </a:spcBef>
        <a:spcAft>
          <a:spcPct val="50000"/>
        </a:spcAft>
        <a:buClr>
          <a:schemeClr val="tx1"/>
        </a:buClr>
        <a:buFontTx/>
        <a:buChar char="–"/>
        <a:defRPr sz="1500" b="0" i="0" kern="1200">
          <a:solidFill>
            <a:srgbClr val="000000"/>
          </a:solidFill>
          <a:latin typeface="Arial" panose="020B0604020202020204" pitchFamily="34" charset="0"/>
          <a:ea typeface="+mn-ea"/>
          <a:cs typeface="+mn-cs"/>
        </a:defRPr>
      </a:lvl4pPr>
      <a:lvl5pPr marL="2057400" indent="-228600" algn="l" defTabSz="914400" rtl="0" eaLnBrk="1" latinLnBrk="0" hangingPunct="1">
        <a:lnSpc>
          <a:spcPct val="110000"/>
        </a:lnSpc>
        <a:spcBef>
          <a:spcPts val="0"/>
        </a:spcBef>
        <a:spcAft>
          <a:spcPct val="50000"/>
        </a:spcAft>
        <a:buClr>
          <a:schemeClr val="tx1"/>
        </a:buClr>
        <a:buFontTx/>
        <a:buChar char="–"/>
        <a:defRPr sz="1500" b="0" i="0" kern="1200">
          <a:solidFill>
            <a:srgbClr val="000000"/>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7"/>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0250" name="think-cell Slide" r:id="rId35" imgW="270" imgH="270" progId="TCLayout.ActiveDocument.1">
                  <p:embed/>
                </p:oleObj>
              </mc:Choice>
              <mc:Fallback>
                <p:oleObj name="think-cell Slide" r:id="rId35" imgW="270" imgH="270" progId="TCLayout.ActiveDocument.1">
                  <p:embed/>
                  <p:pic>
                    <p:nvPicPr>
                      <p:cNvPr id="2" name="Object 1" hidden="1"/>
                      <p:cNvPicPr/>
                      <p:nvPr/>
                    </p:nvPicPr>
                    <p:blipFill>
                      <a:blip r:embed="rId36"/>
                      <a:stretch>
                        <a:fillRect/>
                      </a:stretch>
                    </p:blipFill>
                    <p:spPr>
                      <a:xfrm>
                        <a:off x="1589" y="1589"/>
                        <a:ext cx="1587" cy="1587"/>
                      </a:xfrm>
                      <a:prstGeom prst="rect">
                        <a:avLst/>
                      </a:prstGeom>
                    </p:spPr>
                  </p:pic>
                </p:oleObj>
              </mc:Fallback>
            </mc:AlternateContent>
          </a:graphicData>
        </a:graphic>
      </p:graphicFrame>
      <p:sp>
        <p:nvSpPr>
          <p:cNvPr id="11" name="Fix/0,45/0/3,6/14,29"/>
          <p:cNvSpPr>
            <a:spLocks noChangeAspect="1" noChangeArrowheads="1"/>
          </p:cNvSpPr>
          <p:nvPr userDrawn="1">
            <p:custDataLst>
              <p:tags r:id="rId28"/>
            </p:custDataLst>
          </p:nvPr>
        </p:nvSpPr>
        <p:spPr bwMode="auto">
          <a:xfrm>
            <a:off x="7667625" y="0"/>
            <a:ext cx="1295400" cy="5145088"/>
          </a:xfrm>
          <a:prstGeom prst="rect">
            <a:avLst/>
          </a:prstGeom>
          <a:solidFill>
            <a:srgbClr val="A6C0D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de-DE" altLang="de-DE" sz="1800" dirty="0">
              <a:solidFill>
                <a:srgbClr val="000000"/>
              </a:solidFill>
              <a:ea typeface="ＭＳ Ｐゴシック" charset="0"/>
            </a:endParaRPr>
          </a:p>
        </p:txBody>
      </p:sp>
      <p:sp>
        <p:nvSpPr>
          <p:cNvPr id="4099" name="TitelPlaz"/>
          <p:cNvSpPr>
            <a:spLocks noGrp="1"/>
          </p:cNvSpPr>
          <p:nvPr>
            <p:ph type="title"/>
            <p:custDataLst>
              <p:tags r:id="rId29"/>
            </p:custDataLst>
          </p:nvPr>
        </p:nvSpPr>
        <p:spPr bwMode="auto">
          <a:xfrm>
            <a:off x="161926" y="268288"/>
            <a:ext cx="7362825"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Titelmasterformat durch Klicken bearbeiten</a:t>
            </a:r>
          </a:p>
        </p:txBody>
      </p:sp>
      <p:sp>
        <p:nvSpPr>
          <p:cNvPr id="4100" name="TextPlaz"/>
          <p:cNvSpPr>
            <a:spLocks noGrp="1"/>
          </p:cNvSpPr>
          <p:nvPr>
            <p:ph type="body" idx="1"/>
            <p:custDataLst>
              <p:tags r:id="rId30"/>
            </p:custDataLst>
          </p:nvPr>
        </p:nvSpPr>
        <p:spPr bwMode="auto">
          <a:xfrm>
            <a:off x="161926" y="1403350"/>
            <a:ext cx="7362825" cy="345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6" name="SeitePlaz"/>
          <p:cNvSpPr>
            <a:spLocks noGrp="1"/>
          </p:cNvSpPr>
          <p:nvPr>
            <p:ph type="sldNum" sz="quarter" idx="4"/>
            <p:custDataLst>
              <p:tags r:id="rId31"/>
            </p:custDataLst>
          </p:nvPr>
        </p:nvSpPr>
        <p:spPr>
          <a:xfrm>
            <a:off x="8207376" y="4986338"/>
            <a:ext cx="720725" cy="114300"/>
          </a:xfrm>
          <a:prstGeom prst="rect">
            <a:avLst/>
          </a:prstGeom>
        </p:spPr>
        <p:txBody>
          <a:bodyPr vert="horz" wrap="square" lIns="0" tIns="0" rIns="0" bIns="0" numCol="1" anchor="b" anchorCtr="0" compatLnSpc="1">
            <a:prstTxWarp prst="textNoShape">
              <a:avLst/>
            </a:prstTxWarp>
          </a:bodyPr>
          <a:lstStyle>
            <a:lvl1pPr algn="r">
              <a:spcBef>
                <a:spcPct val="110000"/>
              </a:spcBef>
              <a:spcAft>
                <a:spcPct val="110000"/>
              </a:spcAft>
              <a:defRPr sz="600">
                <a:solidFill>
                  <a:srgbClr val="000000"/>
                </a:solidFill>
              </a:defRPr>
            </a:lvl1pPr>
          </a:lstStyle>
          <a:p>
            <a:fld id="{45B49C69-EA65-4D1A-BA18-A6FF8BA789C3}" type="slidenum">
              <a:rPr lang="de-DE" altLang="en-US"/>
              <a:pPr/>
              <a:t>‹#›</a:t>
            </a:fld>
            <a:endParaRPr lang="de-DE" altLang="en-US"/>
          </a:p>
        </p:txBody>
      </p:sp>
      <p:sp>
        <p:nvSpPr>
          <p:cNvPr id="5" name="FussPlaz"/>
          <p:cNvSpPr>
            <a:spLocks noGrp="1"/>
          </p:cNvSpPr>
          <p:nvPr>
            <p:ph type="ftr" sz="quarter" idx="3"/>
            <p:custDataLst>
              <p:tags r:id="rId32"/>
            </p:custDataLst>
          </p:nvPr>
        </p:nvSpPr>
        <p:spPr>
          <a:xfrm>
            <a:off x="911226" y="5006975"/>
            <a:ext cx="6615113" cy="103188"/>
          </a:xfrm>
          <a:prstGeom prst="rect">
            <a:avLst/>
          </a:prstGeom>
        </p:spPr>
        <p:txBody>
          <a:bodyPr vert="horz" lIns="0" tIns="0" rIns="0" bIns="0" rtlCol="0" anchor="b"/>
          <a:lstStyle>
            <a:lvl1pPr algn="ctr" fontAlgn="auto">
              <a:lnSpc>
                <a:spcPct val="100000"/>
              </a:lnSpc>
              <a:spcBef>
                <a:spcPct val="110000"/>
              </a:spcBef>
              <a:spcAft>
                <a:spcPct val="110000"/>
              </a:spcAft>
              <a:defRPr sz="900" b="0" i="0" dirty="0">
                <a:solidFill>
                  <a:srgbClr val="000000"/>
                </a:solidFill>
                <a:latin typeface="Arial"/>
                <a:ea typeface="+mn-ea"/>
                <a:cs typeface="+mn-cs"/>
              </a:defRPr>
            </a:lvl1pPr>
          </a:lstStyle>
          <a:p>
            <a:pPr>
              <a:defRPr/>
            </a:pPr>
            <a:endParaRPr lang="de-DE"/>
          </a:p>
        </p:txBody>
      </p:sp>
      <p:sp>
        <p:nvSpPr>
          <p:cNvPr id="4" name="DatumPlaz"/>
          <p:cNvSpPr>
            <a:spLocks noGrp="1"/>
          </p:cNvSpPr>
          <p:nvPr>
            <p:ph type="dt" sz="half" idx="2"/>
            <p:custDataLst>
              <p:tags r:id="rId33"/>
            </p:custDataLst>
          </p:nvPr>
        </p:nvSpPr>
        <p:spPr>
          <a:xfrm>
            <a:off x="161926" y="4986338"/>
            <a:ext cx="720725" cy="114300"/>
          </a:xfrm>
          <a:prstGeom prst="rect">
            <a:avLst/>
          </a:prstGeom>
        </p:spPr>
        <p:txBody>
          <a:bodyPr vert="horz" wrap="square" lIns="0" tIns="0" rIns="0" bIns="0" numCol="1" anchor="b" anchorCtr="0" compatLnSpc="1">
            <a:prstTxWarp prst="textNoShape">
              <a:avLst/>
            </a:prstTxWarp>
          </a:bodyPr>
          <a:lstStyle>
            <a:lvl1pPr>
              <a:spcBef>
                <a:spcPct val="110000"/>
              </a:spcBef>
              <a:spcAft>
                <a:spcPct val="110000"/>
              </a:spcAft>
              <a:defRPr sz="600" dirty="0">
                <a:solidFill>
                  <a:srgbClr val="000000"/>
                </a:solidFill>
                <a:latin typeface="Arial" charset="0"/>
                <a:ea typeface="ＭＳ Ｐゴシック" charset="0"/>
                <a:cs typeface="Arial" charset="0"/>
              </a:defRPr>
            </a:lvl1pPr>
          </a:lstStyle>
          <a:p>
            <a:pPr>
              <a:defRPr/>
            </a:pPr>
            <a:r>
              <a:rPr lang="en-US" dirty="0"/>
              <a:t>5/6/16</a:t>
            </a:r>
            <a:endParaRPr lang="de-DE"/>
          </a:p>
        </p:txBody>
      </p:sp>
      <p:sp>
        <p:nvSpPr>
          <p:cNvPr id="13" name="DokuPlaz"/>
          <p:cNvSpPr txBox="1">
            <a:spLocks/>
          </p:cNvSpPr>
          <p:nvPr userDrawn="1">
            <p:custDataLst>
              <p:tags r:id="rId34"/>
            </p:custDataLst>
          </p:nvPr>
        </p:nvSpPr>
        <p:spPr>
          <a:xfrm>
            <a:off x="936626" y="5072064"/>
            <a:ext cx="7270750" cy="73025"/>
          </a:xfrm>
          <a:prstGeom prst="rect">
            <a:avLst/>
          </a:prstGeom>
        </p:spPr>
        <p:txBody>
          <a:bodyPr lIns="0" tIns="0" rIns="0" bIns="0" anchor="b"/>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defRPr/>
            </a:pPr>
            <a:endParaRPr lang="de-DE" sz="450" dirty="0">
              <a:solidFill>
                <a:srgbClr val="000000"/>
              </a:solidFill>
            </a:endParaRPr>
          </a:p>
        </p:txBody>
      </p:sp>
      <p:pic>
        <p:nvPicPr>
          <p:cNvPr id="8" name="Fix/0,45/10,23/3,6/3,6"/>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7667625" y="161925"/>
            <a:ext cx="1295400" cy="1295400"/>
          </a:xfrm>
          <a:prstGeom prst="rect">
            <a:avLst/>
          </a:prstGeom>
        </p:spPr>
      </p:pic>
    </p:spTree>
    <p:extLst>
      <p:ext uri="{BB962C8B-B14F-4D97-AF65-F5344CB8AC3E}">
        <p14:creationId xmlns:p14="http://schemas.microsoft.com/office/powerpoint/2010/main" val="716510231"/>
      </p:ext>
    </p:extLst>
  </p:cSld>
  <p:clrMap bg1="lt1" tx1="dk1" bg2="lt2" tx2="dk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 id="2147484479" r:id="rId12"/>
    <p:sldLayoutId id="2147484480" r:id="rId13"/>
    <p:sldLayoutId id="2147484481" r:id="rId14"/>
    <p:sldLayoutId id="2147484482" r:id="rId15"/>
    <p:sldLayoutId id="2147484483" r:id="rId16"/>
    <p:sldLayoutId id="2147484484" r:id="rId17"/>
    <p:sldLayoutId id="2147484485" r:id="rId18"/>
    <p:sldLayoutId id="2147484486" r:id="rId19"/>
    <p:sldLayoutId id="2147484487" r:id="rId20"/>
    <p:sldLayoutId id="2147484488" r:id="rId21"/>
    <p:sldLayoutId id="2147484489" r:id="rId22"/>
    <p:sldLayoutId id="2147484490" r:id="rId23"/>
    <p:sldLayoutId id="2147484491" r:id="rId24"/>
  </p:sldLayoutIdLst>
  <p:hf sldNum="0" hdr="0" ftr="0"/>
  <p:txStyles>
    <p:titleStyle>
      <a:lvl1pPr algn="l" rtl="0" eaLnBrk="0" fontAlgn="base" hangingPunct="0">
        <a:spcBef>
          <a:spcPct val="110000"/>
        </a:spcBef>
        <a:spcAft>
          <a:spcPct val="110000"/>
        </a:spcAft>
        <a:defRPr sz="3000" b="1" kern="1200">
          <a:solidFill>
            <a:srgbClr val="004A96"/>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5pPr>
      <a:lvl6pPr marL="457189" algn="l" rtl="0" fontAlgn="base">
        <a:spcBef>
          <a:spcPct val="110000"/>
        </a:spcBef>
        <a:spcAft>
          <a:spcPct val="110000"/>
        </a:spcAft>
        <a:defRPr sz="3000" b="1">
          <a:solidFill>
            <a:srgbClr val="C50022"/>
          </a:solidFill>
          <a:latin typeface="Arial" charset="0"/>
          <a:ea typeface="ＭＳ Ｐゴシック" charset="0"/>
          <a:cs typeface="Arial" charset="0"/>
        </a:defRPr>
      </a:lvl6pPr>
      <a:lvl7pPr marL="914378" algn="l" rtl="0" fontAlgn="base">
        <a:spcBef>
          <a:spcPct val="110000"/>
        </a:spcBef>
        <a:spcAft>
          <a:spcPct val="110000"/>
        </a:spcAft>
        <a:defRPr sz="3000" b="1">
          <a:solidFill>
            <a:srgbClr val="C50022"/>
          </a:solidFill>
          <a:latin typeface="Arial" charset="0"/>
          <a:ea typeface="ＭＳ Ｐゴシック" charset="0"/>
          <a:cs typeface="Arial" charset="0"/>
        </a:defRPr>
      </a:lvl7pPr>
      <a:lvl8pPr marL="1371566" algn="l" rtl="0" fontAlgn="base">
        <a:spcBef>
          <a:spcPct val="110000"/>
        </a:spcBef>
        <a:spcAft>
          <a:spcPct val="110000"/>
        </a:spcAft>
        <a:defRPr sz="3000" b="1">
          <a:solidFill>
            <a:srgbClr val="C50022"/>
          </a:solidFill>
          <a:latin typeface="Arial" charset="0"/>
          <a:ea typeface="ＭＳ Ｐゴシック" charset="0"/>
          <a:cs typeface="Arial" charset="0"/>
        </a:defRPr>
      </a:lvl8pPr>
      <a:lvl9pPr marL="1828754" algn="l" rtl="0" fontAlgn="base">
        <a:spcBef>
          <a:spcPct val="110000"/>
        </a:spcBef>
        <a:spcAft>
          <a:spcPct val="110000"/>
        </a:spcAft>
        <a:defRPr sz="3000" b="1">
          <a:solidFill>
            <a:srgbClr val="C50022"/>
          </a:solidFill>
          <a:latin typeface="Arial" charset="0"/>
          <a:ea typeface="ＭＳ Ｐゴシック" charset="0"/>
          <a:cs typeface="Arial" charset="0"/>
        </a:defRPr>
      </a:lvl9pPr>
    </p:titleStyle>
    <p:bodyStyle>
      <a:lvl1pPr marL="342892" indent="-342892" algn="l" rtl="0" eaLnBrk="0" fontAlgn="base" hangingPunct="0">
        <a:lnSpc>
          <a:spcPct val="110000"/>
        </a:lnSpc>
        <a:spcBef>
          <a:spcPct val="0"/>
        </a:spcBef>
        <a:spcAft>
          <a:spcPct val="50000"/>
        </a:spcAft>
        <a:buClr>
          <a:srgbClr val="004A96"/>
        </a:buClr>
        <a:buFont typeface="Wingdings" panose="05000000000000000000" pitchFamily="2" charset="2"/>
        <a:buChar char="n"/>
        <a:defRPr sz="1500" kern="1200">
          <a:solidFill>
            <a:srgbClr val="000000"/>
          </a:solidFill>
          <a:latin typeface="Arial"/>
          <a:ea typeface="MS PGothic" panose="020B0600070205080204" pitchFamily="34" charset="-128"/>
          <a:cs typeface="Arial"/>
        </a:defRPr>
      </a:lvl1pPr>
      <a:lvl2pPr marL="742931" indent="-285743" algn="l" rtl="0" eaLnBrk="0" fontAlgn="base" hangingPunct="0">
        <a:lnSpc>
          <a:spcPct val="110000"/>
        </a:lnSpc>
        <a:spcBef>
          <a:spcPct val="0"/>
        </a:spcBef>
        <a:spcAft>
          <a:spcPct val="50000"/>
        </a:spcAft>
        <a:buClr>
          <a:srgbClr val="004A96"/>
        </a:buClr>
        <a:buFont typeface="Wingdings" panose="05000000000000000000" pitchFamily="2" charset="2"/>
        <a:buChar char="n"/>
        <a:defRPr sz="1500" kern="1200">
          <a:solidFill>
            <a:srgbClr val="000000"/>
          </a:solidFill>
          <a:latin typeface="Arial"/>
          <a:ea typeface="+mn-ea"/>
          <a:cs typeface="Arial"/>
        </a:defRPr>
      </a:lvl2pPr>
      <a:lvl3pPr marL="1142972" indent="-228594"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3pPr>
      <a:lvl4pPr marL="1600160" indent="-228594"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4pPr>
      <a:lvl5pPr marL="2057348" indent="-228594"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6"/>
            </p:custDataLst>
            <p:extLst>
              <p:ext uri="{D42A27DB-BD31-4B8C-83A1-F6EECF244321}">
                <p14:modId xmlns:p14="http://schemas.microsoft.com/office/powerpoint/2010/main" val="5957203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8" name="think-cell Slide" r:id="rId35" imgW="270" imgH="270" progId="TCLayout.ActiveDocument.1">
                  <p:embed/>
                </p:oleObj>
              </mc:Choice>
              <mc:Fallback>
                <p:oleObj name="think-cell Slide" r:id="rId35" imgW="270" imgH="270" progId="TCLayout.ActiveDocument.1">
                  <p:embed/>
                  <p:pic>
                    <p:nvPicPr>
                      <p:cNvPr id="2" name="Object 1" hidden="1"/>
                      <p:cNvPicPr/>
                      <p:nvPr/>
                    </p:nvPicPr>
                    <p:blipFill>
                      <a:blip r:embed="rId36"/>
                      <a:stretch>
                        <a:fillRect/>
                      </a:stretch>
                    </p:blipFill>
                    <p:spPr>
                      <a:xfrm>
                        <a:off x="1588" y="1588"/>
                        <a:ext cx="1587" cy="1587"/>
                      </a:xfrm>
                      <a:prstGeom prst="rect">
                        <a:avLst/>
                      </a:prstGeom>
                    </p:spPr>
                  </p:pic>
                </p:oleObj>
              </mc:Fallback>
            </mc:AlternateContent>
          </a:graphicData>
        </a:graphic>
      </p:graphicFrame>
      <p:sp>
        <p:nvSpPr>
          <p:cNvPr id="3074" name="TitelPlaz"/>
          <p:cNvSpPr>
            <a:spLocks noGrp="1"/>
          </p:cNvSpPr>
          <p:nvPr>
            <p:ph type="title"/>
            <p:custDataLst>
              <p:tags r:id="rId27"/>
            </p:custDataLst>
          </p:nvPr>
        </p:nvSpPr>
        <p:spPr bwMode="auto">
          <a:xfrm>
            <a:off x="161925" y="268288"/>
            <a:ext cx="7362825"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Titelmasterformat durch Klicken bearbeiten</a:t>
            </a:r>
          </a:p>
        </p:txBody>
      </p:sp>
      <p:sp>
        <p:nvSpPr>
          <p:cNvPr id="3075" name="TextPlaz"/>
          <p:cNvSpPr>
            <a:spLocks noGrp="1"/>
          </p:cNvSpPr>
          <p:nvPr>
            <p:ph type="body" idx="1"/>
            <p:custDataLst>
              <p:tags r:id="rId28"/>
            </p:custDataLst>
          </p:nvPr>
        </p:nvSpPr>
        <p:spPr bwMode="auto">
          <a:xfrm>
            <a:off x="161925" y="1403350"/>
            <a:ext cx="7362825" cy="345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6" name="SeitePlaz"/>
          <p:cNvSpPr>
            <a:spLocks noGrp="1"/>
          </p:cNvSpPr>
          <p:nvPr>
            <p:ph type="sldNum" sz="quarter" idx="4"/>
            <p:custDataLst>
              <p:tags r:id="rId29"/>
            </p:custDataLst>
          </p:nvPr>
        </p:nvSpPr>
        <p:spPr>
          <a:xfrm>
            <a:off x="8207375" y="4986338"/>
            <a:ext cx="720725" cy="114300"/>
          </a:xfrm>
          <a:prstGeom prst="rect">
            <a:avLst/>
          </a:prstGeom>
        </p:spPr>
        <p:txBody>
          <a:bodyPr vert="horz" wrap="square" lIns="0" tIns="0" rIns="0" bIns="0" numCol="1" anchor="b" anchorCtr="0" compatLnSpc="1">
            <a:prstTxWarp prst="textNoShape">
              <a:avLst/>
            </a:prstTxWarp>
          </a:bodyPr>
          <a:lstStyle>
            <a:lvl1pPr algn="r">
              <a:spcBef>
                <a:spcPct val="110000"/>
              </a:spcBef>
              <a:spcAft>
                <a:spcPct val="110000"/>
              </a:spcAft>
              <a:defRPr sz="600">
                <a:solidFill>
                  <a:srgbClr val="000000"/>
                </a:solidFill>
              </a:defRPr>
            </a:lvl1pPr>
          </a:lstStyle>
          <a:p>
            <a:fld id="{910205C1-85DA-485B-9653-C2E62639AFCA}" type="slidenum">
              <a:rPr lang="de-DE" altLang="en-US"/>
              <a:pPr/>
              <a:t>‹#›</a:t>
            </a:fld>
            <a:endParaRPr lang="de-DE" altLang="en-US"/>
          </a:p>
        </p:txBody>
      </p:sp>
      <p:sp>
        <p:nvSpPr>
          <p:cNvPr id="5" name="FussPlaz"/>
          <p:cNvSpPr>
            <a:spLocks noGrp="1"/>
          </p:cNvSpPr>
          <p:nvPr>
            <p:ph type="ftr" sz="quarter" idx="3"/>
            <p:custDataLst>
              <p:tags r:id="rId30"/>
            </p:custDataLst>
          </p:nvPr>
        </p:nvSpPr>
        <p:spPr>
          <a:xfrm>
            <a:off x="911225" y="5006975"/>
            <a:ext cx="6615113" cy="103188"/>
          </a:xfrm>
          <a:prstGeom prst="rect">
            <a:avLst/>
          </a:prstGeom>
        </p:spPr>
        <p:txBody>
          <a:bodyPr vert="horz" lIns="0" tIns="0" rIns="0" bIns="0" rtlCol="0" anchor="b"/>
          <a:lstStyle>
            <a:lvl1pPr algn="ctr" fontAlgn="auto">
              <a:lnSpc>
                <a:spcPct val="100000"/>
              </a:lnSpc>
              <a:spcBef>
                <a:spcPct val="110000"/>
              </a:spcBef>
              <a:spcAft>
                <a:spcPct val="110000"/>
              </a:spcAft>
              <a:defRPr sz="900" b="0" i="0">
                <a:solidFill>
                  <a:srgbClr val="000000"/>
                </a:solidFill>
                <a:latin typeface="Arial"/>
                <a:ea typeface="+mn-ea"/>
                <a:cs typeface="+mn-cs"/>
              </a:defRPr>
            </a:lvl1pPr>
          </a:lstStyle>
          <a:p>
            <a:pPr>
              <a:defRPr/>
            </a:pPr>
            <a:endParaRPr lang="de-DE"/>
          </a:p>
        </p:txBody>
      </p:sp>
      <p:sp>
        <p:nvSpPr>
          <p:cNvPr id="4" name="DatumPlaz"/>
          <p:cNvSpPr>
            <a:spLocks noGrp="1"/>
          </p:cNvSpPr>
          <p:nvPr>
            <p:ph type="dt" sz="half" idx="2"/>
            <p:custDataLst>
              <p:tags r:id="rId31"/>
            </p:custDataLst>
          </p:nvPr>
        </p:nvSpPr>
        <p:spPr>
          <a:xfrm>
            <a:off x="161925" y="4986338"/>
            <a:ext cx="720725" cy="114300"/>
          </a:xfrm>
          <a:prstGeom prst="rect">
            <a:avLst/>
          </a:prstGeom>
        </p:spPr>
        <p:txBody>
          <a:bodyPr vert="horz" wrap="square" lIns="0" tIns="0" rIns="0" bIns="0" numCol="1" anchor="b" anchorCtr="0" compatLnSpc="1">
            <a:prstTxWarp prst="textNoShape">
              <a:avLst/>
            </a:prstTxWarp>
          </a:bodyPr>
          <a:lstStyle>
            <a:lvl1pPr>
              <a:spcBef>
                <a:spcPct val="110000"/>
              </a:spcBef>
              <a:spcAft>
                <a:spcPct val="110000"/>
              </a:spcAft>
              <a:defRPr sz="600">
                <a:solidFill>
                  <a:srgbClr val="000000"/>
                </a:solidFill>
                <a:latin typeface="Arial" charset="0"/>
                <a:ea typeface="ＭＳ Ｐゴシック" charset="0"/>
                <a:cs typeface="Arial" charset="0"/>
              </a:defRPr>
            </a:lvl1pPr>
          </a:lstStyle>
          <a:p>
            <a:pPr>
              <a:defRPr/>
            </a:pPr>
            <a:r>
              <a:rPr lang="en-US" dirty="0"/>
              <a:t>5/6/16</a:t>
            </a:r>
            <a:endParaRPr lang="de-DE"/>
          </a:p>
        </p:txBody>
      </p:sp>
      <p:sp>
        <p:nvSpPr>
          <p:cNvPr id="13" name="DokuPlaz"/>
          <p:cNvSpPr txBox="1">
            <a:spLocks/>
          </p:cNvSpPr>
          <p:nvPr userDrawn="1">
            <p:custDataLst>
              <p:tags r:id="rId32"/>
            </p:custDataLst>
          </p:nvPr>
        </p:nvSpPr>
        <p:spPr>
          <a:xfrm>
            <a:off x="936625" y="5072063"/>
            <a:ext cx="7270750" cy="73025"/>
          </a:xfrm>
          <a:prstGeom prst="rect">
            <a:avLst/>
          </a:prstGeom>
        </p:spPr>
        <p:txBody>
          <a:bodyPr lIns="0" tIns="0" rIns="0" bIns="0" anchor="b"/>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defRPr/>
            </a:pPr>
            <a:endParaRPr lang="de-DE" sz="450" dirty="0">
              <a:solidFill>
                <a:srgbClr val="000000"/>
              </a:solidFill>
            </a:endParaRPr>
          </a:p>
        </p:txBody>
      </p:sp>
      <p:sp>
        <p:nvSpPr>
          <p:cNvPr id="11" name="Fix/0,45/0/3,6/14,29"/>
          <p:cNvSpPr>
            <a:spLocks noChangeAspect="1" noChangeArrowheads="1"/>
          </p:cNvSpPr>
          <p:nvPr userDrawn="1">
            <p:custDataLst>
              <p:tags r:id="rId33"/>
            </p:custDataLst>
          </p:nvPr>
        </p:nvSpPr>
        <p:spPr bwMode="auto">
          <a:xfrm>
            <a:off x="7667625" y="0"/>
            <a:ext cx="1296988" cy="5145088"/>
          </a:xfrm>
          <a:prstGeom prst="rect">
            <a:avLst/>
          </a:prstGeom>
          <a:solidFill>
            <a:srgbClr val="EBA6B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endParaRPr lang="de-DE" altLang="de-DE" dirty="0">
              <a:ea typeface="+mn-ea"/>
            </a:endParaRPr>
          </a:p>
        </p:txBody>
      </p:sp>
      <p:pic>
        <p:nvPicPr>
          <p:cNvPr id="3081" name="Fix/0,45/10,23/3,6/3,6"/>
          <p:cNvPicPr>
            <a:picLocks noChangeAspect="1"/>
          </p:cNvPicPr>
          <p:nvPr userDrawn="1">
            <p:custDataLst>
              <p:tags r:id="rId34"/>
            </p:custDataLst>
          </p:nvPr>
        </p:nvPicPr>
        <p:blipFill>
          <a:blip r:embed="rId37" cstate="screen">
            <a:extLst>
              <a:ext uri="{28A0092B-C50C-407E-A947-70E740481C1C}">
                <a14:useLocalDpi xmlns:a14="http://schemas.microsoft.com/office/drawing/2010/main"/>
              </a:ext>
            </a:extLst>
          </a:blip>
          <a:srcRect/>
          <a:stretch>
            <a:fillRect/>
          </a:stretch>
        </p:blipFill>
        <p:spPr bwMode="auto">
          <a:xfrm>
            <a:off x="7667625" y="195263"/>
            <a:ext cx="1296988" cy="1296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62" r:id="rId5"/>
    <p:sldLayoutId id="2147484163" r:id="rId6"/>
    <p:sldLayoutId id="2147484164" r:id="rId7"/>
    <p:sldLayoutId id="2147484165" r:id="rId8"/>
    <p:sldLayoutId id="2147484166" r:id="rId9"/>
    <p:sldLayoutId id="2147484167" r:id="rId10"/>
    <p:sldLayoutId id="2147484168" r:id="rId11"/>
    <p:sldLayoutId id="2147484169" r:id="rId12"/>
    <p:sldLayoutId id="2147484170" r:id="rId13"/>
    <p:sldLayoutId id="2147484171" r:id="rId14"/>
    <p:sldLayoutId id="2147484172" r:id="rId15"/>
    <p:sldLayoutId id="2147484173" r:id="rId16"/>
    <p:sldLayoutId id="2147484174" r:id="rId17"/>
    <p:sldLayoutId id="2147484175" r:id="rId18"/>
    <p:sldLayoutId id="2147484176" r:id="rId19"/>
    <p:sldLayoutId id="2147484177" r:id="rId20"/>
    <p:sldLayoutId id="2147484178" r:id="rId21"/>
    <p:sldLayoutId id="2147484179" r:id="rId22"/>
    <p:sldLayoutId id="2147484180" r:id="rId23"/>
  </p:sldLayoutIdLst>
  <p:hf sldNum="0" hdr="0" ftr="0"/>
  <p:txStyles>
    <p:titleStyle>
      <a:lvl1pPr algn="l" rtl="0" eaLnBrk="0" fontAlgn="base" hangingPunct="0">
        <a:spcBef>
          <a:spcPct val="110000"/>
        </a:spcBef>
        <a:spcAft>
          <a:spcPct val="110000"/>
        </a:spcAft>
        <a:defRPr sz="3000" b="1" kern="1200">
          <a:solidFill>
            <a:srgbClr val="C50022"/>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rgbClr val="C50022"/>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rgbClr val="C50022"/>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rgbClr val="C50022"/>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rgbClr val="C50022"/>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3000" b="1">
          <a:solidFill>
            <a:srgbClr val="C50022"/>
          </a:solidFill>
          <a:latin typeface="Arial" charset="0"/>
          <a:ea typeface="ＭＳ Ｐゴシック" charset="0"/>
          <a:cs typeface="Arial" charset="0"/>
        </a:defRPr>
      </a:lvl6pPr>
      <a:lvl7pPr marL="914400" algn="l" rtl="0" fontAlgn="base">
        <a:spcBef>
          <a:spcPct val="110000"/>
        </a:spcBef>
        <a:spcAft>
          <a:spcPct val="110000"/>
        </a:spcAft>
        <a:defRPr sz="3000" b="1">
          <a:solidFill>
            <a:srgbClr val="C50022"/>
          </a:solidFill>
          <a:latin typeface="Arial" charset="0"/>
          <a:ea typeface="ＭＳ Ｐゴシック" charset="0"/>
          <a:cs typeface="Arial" charset="0"/>
        </a:defRPr>
      </a:lvl7pPr>
      <a:lvl8pPr marL="1371600" algn="l" rtl="0" fontAlgn="base">
        <a:spcBef>
          <a:spcPct val="110000"/>
        </a:spcBef>
        <a:spcAft>
          <a:spcPct val="110000"/>
        </a:spcAft>
        <a:defRPr sz="3000" b="1">
          <a:solidFill>
            <a:srgbClr val="C50022"/>
          </a:solidFill>
          <a:latin typeface="Arial" charset="0"/>
          <a:ea typeface="ＭＳ Ｐゴシック" charset="0"/>
          <a:cs typeface="Arial" charset="0"/>
        </a:defRPr>
      </a:lvl8pPr>
      <a:lvl9pPr marL="1828800" algn="l" rtl="0" fontAlgn="base">
        <a:spcBef>
          <a:spcPct val="110000"/>
        </a:spcBef>
        <a:spcAft>
          <a:spcPct val="110000"/>
        </a:spcAft>
        <a:defRPr sz="3000" b="1">
          <a:solidFill>
            <a:srgbClr val="C50022"/>
          </a:solidFill>
          <a:latin typeface="Arial" charset="0"/>
          <a:ea typeface="ＭＳ Ｐゴシック" charset="0"/>
          <a:cs typeface="Arial" charset="0"/>
        </a:defRPr>
      </a:lvl9pPr>
    </p:titleStyle>
    <p:bodyStyle>
      <a:lvl1pPr marL="342900" indent="-342900" algn="l" rtl="0" eaLnBrk="0" fontAlgn="base" hangingPunct="0">
        <a:lnSpc>
          <a:spcPct val="110000"/>
        </a:lnSpc>
        <a:spcBef>
          <a:spcPct val="0"/>
        </a:spcBef>
        <a:spcAft>
          <a:spcPct val="50000"/>
        </a:spcAft>
        <a:buClr>
          <a:schemeClr val="accent1"/>
        </a:buClr>
        <a:buFont typeface="Wingdings" panose="05000000000000000000" pitchFamily="2" charset="2"/>
        <a:buChar char="n"/>
        <a:defRPr sz="1500" kern="1200">
          <a:solidFill>
            <a:srgbClr val="000000"/>
          </a:solidFill>
          <a:latin typeface="Arial"/>
          <a:ea typeface="MS PGothic" panose="020B0600070205080204" pitchFamily="34" charset="-128"/>
          <a:cs typeface="Arial"/>
        </a:defRPr>
      </a:lvl1pPr>
      <a:lvl2pPr marL="742950" indent="-285750" algn="l" rtl="0" eaLnBrk="0" fontAlgn="base" hangingPunct="0">
        <a:lnSpc>
          <a:spcPct val="110000"/>
        </a:lnSpc>
        <a:spcBef>
          <a:spcPct val="0"/>
        </a:spcBef>
        <a:spcAft>
          <a:spcPct val="50000"/>
        </a:spcAft>
        <a:buClr>
          <a:schemeClr val="accent1"/>
        </a:buClr>
        <a:buFont typeface="Wingdings" panose="05000000000000000000" pitchFamily="2" charset="2"/>
        <a:buChar char="n"/>
        <a:defRPr sz="1500" kern="1200">
          <a:solidFill>
            <a:srgbClr val="000000"/>
          </a:solidFill>
          <a:latin typeface="Arial"/>
          <a:ea typeface="+mn-ea"/>
          <a:cs typeface="Arial"/>
        </a:defRPr>
      </a:lvl2pPr>
      <a:lvl3pPr marL="11430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3pPr>
      <a:lvl4pPr marL="16002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4pPr>
      <a:lvl5pPr marL="20574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6" name="Fix/0,45/0/3,6/14,29"/>
          <p:cNvSpPr>
            <a:spLocks noChangeAspect="1" noChangeArrowheads="1"/>
          </p:cNvSpPr>
          <p:nvPr userDrawn="1">
            <p:custDataLst>
              <p:tags r:id="rId3"/>
            </p:custDataLst>
          </p:nvPr>
        </p:nvSpPr>
        <p:spPr bwMode="auto">
          <a:xfrm>
            <a:off x="7667625" y="0"/>
            <a:ext cx="1296988" cy="5145088"/>
          </a:xfrm>
          <a:prstGeom prst="rect">
            <a:avLst/>
          </a:prstGeom>
          <a:solidFill>
            <a:srgbClr val="004A96">
              <a:alpha val="40000"/>
            </a:srgbClr>
          </a:solidFill>
          <a:ln>
            <a:noFill/>
          </a:ln>
          <a:effectLs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endParaRPr lang="de-DE" altLang="de-DE" dirty="0">
              <a:solidFill>
                <a:srgbClr val="C50022"/>
              </a:solidFill>
              <a:ea typeface="+mn-ea"/>
            </a:endParaRPr>
          </a:p>
        </p:txBody>
      </p:sp>
      <p:pic>
        <p:nvPicPr>
          <p:cNvPr id="1028" name="Fix/0,45/10,23/3,6/3,6"/>
          <p:cNvPicPr>
            <a:picLocks noChangeAspect="1"/>
          </p:cNvPicPr>
          <p:nvPr userDrawn="1">
            <p:custDataLst>
              <p:tags r:id="rId4"/>
            </p:custDataLst>
          </p:nvPr>
        </p:nvPicPr>
        <p:blipFill>
          <a:blip r:embed="rId11" cstate="screen">
            <a:extLst>
              <a:ext uri="{28A0092B-C50C-407E-A947-70E740481C1C}">
                <a14:useLocalDpi xmlns:a14="http://schemas.microsoft.com/office/drawing/2010/main"/>
              </a:ext>
            </a:extLst>
          </a:blip>
          <a:srcRect/>
          <a:stretch>
            <a:fillRect/>
          </a:stretch>
        </p:blipFill>
        <p:spPr bwMode="auto">
          <a:xfrm>
            <a:off x="7667625" y="161925"/>
            <a:ext cx="1295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9" name="TitelPlaz"/>
          <p:cNvSpPr>
            <a:spLocks noGrp="1"/>
          </p:cNvSpPr>
          <p:nvPr>
            <p:ph type="title"/>
            <p:custDataLst>
              <p:tags r:id="rId5"/>
            </p:custDataLst>
          </p:nvPr>
        </p:nvSpPr>
        <p:spPr bwMode="auto">
          <a:xfrm>
            <a:off x="179388" y="411163"/>
            <a:ext cx="7362825"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Titelmasterformat durch Klicken bearbeiten</a:t>
            </a:r>
          </a:p>
        </p:txBody>
      </p:sp>
      <p:sp>
        <p:nvSpPr>
          <p:cNvPr id="1030" name="TextPlaz"/>
          <p:cNvSpPr>
            <a:spLocks noGrp="1"/>
          </p:cNvSpPr>
          <p:nvPr>
            <p:ph type="body" idx="1"/>
            <p:custDataLst>
              <p:tags r:id="rId6"/>
            </p:custDataLst>
          </p:nvPr>
        </p:nvSpPr>
        <p:spPr bwMode="auto">
          <a:xfrm>
            <a:off x="201613" y="1492250"/>
            <a:ext cx="7394575" cy="208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6" name="SeitePlaz"/>
          <p:cNvSpPr>
            <a:spLocks noGrp="1"/>
          </p:cNvSpPr>
          <p:nvPr>
            <p:ph type="sldNum" sz="quarter" idx="4"/>
            <p:custDataLst>
              <p:tags r:id="rId7"/>
            </p:custDataLst>
          </p:nvPr>
        </p:nvSpPr>
        <p:spPr>
          <a:xfrm>
            <a:off x="6804025" y="4986338"/>
            <a:ext cx="720725" cy="114300"/>
          </a:xfrm>
          <a:prstGeom prst="rect">
            <a:avLst/>
          </a:prstGeom>
        </p:spPr>
        <p:txBody>
          <a:bodyPr vert="horz" wrap="square" lIns="0" tIns="0" rIns="0" bIns="0" numCol="1" anchor="b" anchorCtr="0" compatLnSpc="1">
            <a:prstTxWarp prst="textNoShape">
              <a:avLst/>
            </a:prstTxWarp>
          </a:bodyPr>
          <a:lstStyle>
            <a:lvl1pPr algn="r">
              <a:spcBef>
                <a:spcPct val="110000"/>
              </a:spcBef>
              <a:spcAft>
                <a:spcPct val="110000"/>
              </a:spcAft>
              <a:defRPr sz="600">
                <a:solidFill>
                  <a:srgbClr val="000000"/>
                </a:solidFill>
              </a:defRPr>
            </a:lvl1pPr>
          </a:lstStyle>
          <a:p>
            <a:fld id="{6D44361C-F8EE-4330-AE4A-04EC8C96E3E7}" type="slidenum">
              <a:rPr lang="de-DE" altLang="en-US"/>
              <a:pPr/>
              <a:t>‹#›</a:t>
            </a:fld>
            <a:endParaRPr lang="de-DE" altLang="en-US"/>
          </a:p>
        </p:txBody>
      </p:sp>
      <p:sp>
        <p:nvSpPr>
          <p:cNvPr id="4" name="DatumPlaz"/>
          <p:cNvSpPr>
            <a:spLocks noGrp="1"/>
          </p:cNvSpPr>
          <p:nvPr>
            <p:ph type="dt" sz="half" idx="2"/>
            <p:custDataLst>
              <p:tags r:id="rId8"/>
            </p:custDataLst>
          </p:nvPr>
        </p:nvSpPr>
        <p:spPr>
          <a:xfrm>
            <a:off x="323850" y="4986338"/>
            <a:ext cx="719138" cy="114300"/>
          </a:xfrm>
          <a:prstGeom prst="rect">
            <a:avLst/>
          </a:prstGeom>
        </p:spPr>
        <p:txBody>
          <a:bodyPr vert="horz" wrap="square" lIns="0" tIns="0" rIns="0" bIns="0" numCol="1" anchor="b" anchorCtr="0" compatLnSpc="1">
            <a:prstTxWarp prst="textNoShape">
              <a:avLst/>
            </a:prstTxWarp>
          </a:bodyPr>
          <a:lstStyle>
            <a:lvl1pPr>
              <a:spcBef>
                <a:spcPct val="110000"/>
              </a:spcBef>
              <a:spcAft>
                <a:spcPct val="110000"/>
              </a:spcAft>
              <a:defRPr sz="600" dirty="0">
                <a:solidFill>
                  <a:srgbClr val="000000"/>
                </a:solidFill>
                <a:latin typeface="Arial" charset="0"/>
                <a:ea typeface="ＭＳ Ｐゴシック" charset="0"/>
                <a:cs typeface="Arial" charset="0"/>
              </a:defRPr>
            </a:lvl1pPr>
          </a:lstStyle>
          <a:p>
            <a:pPr>
              <a:defRPr/>
            </a:pPr>
            <a:r>
              <a:rPr lang="en-US" dirty="0"/>
              <a:t>5/6/16</a:t>
            </a:r>
            <a:endParaRPr lang="de-DE"/>
          </a:p>
        </p:txBody>
      </p:sp>
      <p:sp>
        <p:nvSpPr>
          <p:cNvPr id="9" name="DokuPlaz"/>
          <p:cNvSpPr txBox="1">
            <a:spLocks/>
          </p:cNvSpPr>
          <p:nvPr userDrawn="1">
            <p:custDataLst>
              <p:tags r:id="rId9"/>
            </p:custDataLst>
          </p:nvPr>
        </p:nvSpPr>
        <p:spPr>
          <a:xfrm>
            <a:off x="2160588" y="5072063"/>
            <a:ext cx="5399087" cy="73025"/>
          </a:xfrm>
          <a:prstGeom prst="rect">
            <a:avLst/>
          </a:prstGeom>
        </p:spPr>
        <p:txBody>
          <a:bodyPr lIns="0" tIns="0" rIns="0" bIns="0" anchor="b"/>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defRPr/>
            </a:pPr>
            <a:endParaRPr lang="de-DE" sz="450" dirty="0">
              <a:solidFill>
                <a:srgbClr val="000000"/>
              </a:solidFill>
            </a:endParaRPr>
          </a:p>
        </p:txBody>
      </p:sp>
    </p:spTree>
    <p:extLst>
      <p:ext uri="{BB962C8B-B14F-4D97-AF65-F5344CB8AC3E}">
        <p14:creationId xmlns:p14="http://schemas.microsoft.com/office/powerpoint/2010/main" val="3380587443"/>
      </p:ext>
    </p:extLst>
  </p:cSld>
  <p:clrMap bg1="lt1" tx1="dk1" bg2="lt2" tx2="dk2" accent1="accent1" accent2="accent2" accent3="accent3" accent4="accent4" accent5="accent5" accent6="accent6" hlink="hlink" folHlink="folHlink"/>
  <p:sldLayoutIdLst>
    <p:sldLayoutId id="2147484188" r:id="rId1"/>
  </p:sldLayoutIdLst>
  <p:hf sldNum="0" hdr="0"/>
  <p:txStyles>
    <p:titleStyle>
      <a:lvl1pPr algn="l" rtl="0" eaLnBrk="0" fontAlgn="base" hangingPunct="0">
        <a:spcBef>
          <a:spcPct val="110000"/>
        </a:spcBef>
        <a:spcAft>
          <a:spcPct val="110000"/>
        </a:spcAft>
        <a:defRPr sz="3000" b="1" kern="1200">
          <a:solidFill>
            <a:schemeClr val="bg1"/>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2200" b="1">
          <a:solidFill>
            <a:srgbClr val="000000"/>
          </a:solidFill>
          <a:latin typeface="Arial" charset="0"/>
          <a:ea typeface="ＭＳ Ｐゴシック" charset="0"/>
          <a:cs typeface="Arial" charset="0"/>
        </a:defRPr>
      </a:lvl6pPr>
      <a:lvl7pPr marL="914400" algn="l" rtl="0" fontAlgn="base">
        <a:spcBef>
          <a:spcPct val="110000"/>
        </a:spcBef>
        <a:spcAft>
          <a:spcPct val="110000"/>
        </a:spcAft>
        <a:defRPr sz="2200" b="1">
          <a:solidFill>
            <a:srgbClr val="000000"/>
          </a:solidFill>
          <a:latin typeface="Arial" charset="0"/>
          <a:ea typeface="ＭＳ Ｐゴシック" charset="0"/>
          <a:cs typeface="Arial" charset="0"/>
        </a:defRPr>
      </a:lvl7pPr>
      <a:lvl8pPr marL="1371600" algn="l" rtl="0" fontAlgn="base">
        <a:spcBef>
          <a:spcPct val="110000"/>
        </a:spcBef>
        <a:spcAft>
          <a:spcPct val="110000"/>
        </a:spcAft>
        <a:defRPr sz="2200" b="1">
          <a:solidFill>
            <a:srgbClr val="000000"/>
          </a:solidFill>
          <a:latin typeface="Arial" charset="0"/>
          <a:ea typeface="ＭＳ Ｐゴシック" charset="0"/>
          <a:cs typeface="Arial" charset="0"/>
        </a:defRPr>
      </a:lvl8pPr>
      <a:lvl9pPr marL="1828800" algn="l" rtl="0" fontAlgn="base">
        <a:spcBef>
          <a:spcPct val="110000"/>
        </a:spcBef>
        <a:spcAft>
          <a:spcPct val="110000"/>
        </a:spcAft>
        <a:defRPr sz="2200" b="1">
          <a:solidFill>
            <a:srgbClr val="000000"/>
          </a:solidFill>
          <a:latin typeface="Arial" charset="0"/>
          <a:ea typeface="ＭＳ Ｐゴシック" charset="0"/>
          <a:cs typeface="Arial" charset="0"/>
        </a:defRPr>
      </a:lvl9pPr>
    </p:titleStyle>
    <p:bodyStyle>
      <a:lvl1pPr marL="342900" indent="-342900" algn="l" rtl="0" eaLnBrk="0" fontAlgn="base" hangingPunct="0">
        <a:lnSpc>
          <a:spcPct val="110000"/>
        </a:lnSpc>
        <a:spcBef>
          <a:spcPct val="0"/>
        </a:spcBef>
        <a:spcAft>
          <a:spcPct val="50000"/>
        </a:spcAft>
        <a:buClr>
          <a:srgbClr val="004A96"/>
        </a:buClr>
        <a:buFont typeface="Wingdings" panose="05000000000000000000" pitchFamily="2" charset="2"/>
        <a:buChar char="n"/>
        <a:defRPr sz="1500" kern="1200">
          <a:solidFill>
            <a:srgbClr val="FFFFFF"/>
          </a:solidFill>
          <a:latin typeface="Arial"/>
          <a:ea typeface="MS PGothic" panose="020B0600070205080204" pitchFamily="34" charset="-128"/>
          <a:cs typeface="Arial"/>
        </a:defRPr>
      </a:lvl1pPr>
      <a:lvl2pPr marL="742950" indent="-285750" algn="l" rtl="0" eaLnBrk="0" fontAlgn="base" hangingPunct="0">
        <a:lnSpc>
          <a:spcPct val="110000"/>
        </a:lnSpc>
        <a:spcBef>
          <a:spcPct val="0"/>
        </a:spcBef>
        <a:spcAft>
          <a:spcPct val="50000"/>
        </a:spcAft>
        <a:buClr>
          <a:srgbClr val="004A96"/>
        </a:buClr>
        <a:buFont typeface="Wingdings" panose="05000000000000000000" pitchFamily="2" charset="2"/>
        <a:buChar char="n"/>
        <a:defRPr sz="1500" kern="1200">
          <a:solidFill>
            <a:srgbClr val="FFFFFF"/>
          </a:solidFill>
          <a:latin typeface="Arial"/>
          <a:ea typeface="+mn-ea"/>
          <a:cs typeface="Arial"/>
        </a:defRPr>
      </a:lvl2pPr>
      <a:lvl3pPr marL="1143000" indent="-228600" algn="l" rtl="0" eaLnBrk="0" fontAlgn="base" hangingPunct="0">
        <a:lnSpc>
          <a:spcPct val="110000"/>
        </a:lnSpc>
        <a:spcBef>
          <a:spcPct val="0"/>
        </a:spcBef>
        <a:spcAft>
          <a:spcPct val="50000"/>
        </a:spcAft>
        <a:buClr>
          <a:schemeClr val="tx1"/>
        </a:buClr>
        <a:buChar char="–"/>
        <a:defRPr sz="1500" kern="1200">
          <a:solidFill>
            <a:srgbClr val="FFFFFF"/>
          </a:solidFill>
          <a:latin typeface="Arial"/>
          <a:ea typeface="+mn-ea"/>
          <a:cs typeface="Arial"/>
        </a:defRPr>
      </a:lvl3pPr>
      <a:lvl4pPr marL="1600200" indent="-228600" algn="l" rtl="0" eaLnBrk="0" fontAlgn="base" hangingPunct="0">
        <a:lnSpc>
          <a:spcPct val="110000"/>
        </a:lnSpc>
        <a:spcBef>
          <a:spcPct val="0"/>
        </a:spcBef>
        <a:spcAft>
          <a:spcPct val="50000"/>
        </a:spcAft>
        <a:buClr>
          <a:schemeClr val="tx1"/>
        </a:buClr>
        <a:buChar char="–"/>
        <a:defRPr sz="1500" kern="1200">
          <a:solidFill>
            <a:srgbClr val="FFFFFF"/>
          </a:solidFill>
          <a:latin typeface="Arial"/>
          <a:ea typeface="+mn-ea"/>
          <a:cs typeface="Arial"/>
        </a:defRPr>
      </a:lvl4pPr>
      <a:lvl5pPr marL="2057400" indent="-228600" algn="l" rtl="0" eaLnBrk="0" fontAlgn="base" hangingPunct="0">
        <a:lnSpc>
          <a:spcPct val="110000"/>
        </a:lnSpc>
        <a:spcBef>
          <a:spcPct val="0"/>
        </a:spcBef>
        <a:spcAft>
          <a:spcPct val="50000"/>
        </a:spcAft>
        <a:buClr>
          <a:schemeClr val="tx1"/>
        </a:buClr>
        <a:buChar char="–"/>
        <a:defRPr sz="15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7"/>
            </p:custDataLst>
            <p:extLst>
              <p:ext uri="{D42A27DB-BD31-4B8C-83A1-F6EECF244321}">
                <p14:modId xmlns:p14="http://schemas.microsoft.com/office/powerpoint/2010/main" val="12975027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82" name="think-cell Slide" r:id="rId36" imgW="270" imgH="270" progId="TCLayout.ActiveDocument.1">
                  <p:embed/>
                </p:oleObj>
              </mc:Choice>
              <mc:Fallback>
                <p:oleObj name="think-cell Slide" r:id="rId36" imgW="270" imgH="270" progId="TCLayout.ActiveDocument.1">
                  <p:embed/>
                  <p:pic>
                    <p:nvPicPr>
                      <p:cNvPr id="2" name="Object 1" hidden="1"/>
                      <p:cNvPicPr/>
                      <p:nvPr/>
                    </p:nvPicPr>
                    <p:blipFill>
                      <a:blip r:embed="rId37"/>
                      <a:stretch>
                        <a:fillRect/>
                      </a:stretch>
                    </p:blipFill>
                    <p:spPr>
                      <a:xfrm>
                        <a:off x="1588" y="1588"/>
                        <a:ext cx="1587" cy="1587"/>
                      </a:xfrm>
                      <a:prstGeom prst="rect">
                        <a:avLst/>
                      </a:prstGeom>
                    </p:spPr>
                  </p:pic>
                </p:oleObj>
              </mc:Fallback>
            </mc:AlternateContent>
          </a:graphicData>
        </a:graphic>
      </p:graphicFrame>
      <p:sp>
        <p:nvSpPr>
          <p:cNvPr id="11" name="Fix/0,45/0/3,6/14,29"/>
          <p:cNvSpPr>
            <a:spLocks noChangeAspect="1" noChangeArrowheads="1"/>
          </p:cNvSpPr>
          <p:nvPr userDrawn="1">
            <p:custDataLst>
              <p:tags r:id="rId28"/>
            </p:custDataLst>
          </p:nvPr>
        </p:nvSpPr>
        <p:spPr bwMode="auto">
          <a:xfrm>
            <a:off x="7667625" y="0"/>
            <a:ext cx="1295400" cy="5145088"/>
          </a:xfrm>
          <a:prstGeom prst="rect">
            <a:avLst/>
          </a:prstGeom>
          <a:solidFill>
            <a:srgbClr val="A6C0D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de-DE" altLang="de-DE" dirty="0">
              <a:solidFill>
                <a:srgbClr val="000000"/>
              </a:solidFill>
              <a:ea typeface="ＭＳ Ｐゴシック" charset="0"/>
            </a:endParaRPr>
          </a:p>
        </p:txBody>
      </p:sp>
      <p:sp>
        <p:nvSpPr>
          <p:cNvPr id="4099" name="TitelPlaz"/>
          <p:cNvSpPr>
            <a:spLocks noGrp="1"/>
          </p:cNvSpPr>
          <p:nvPr>
            <p:ph type="title"/>
            <p:custDataLst>
              <p:tags r:id="rId29"/>
            </p:custDataLst>
          </p:nvPr>
        </p:nvSpPr>
        <p:spPr bwMode="auto">
          <a:xfrm>
            <a:off x="161925" y="268288"/>
            <a:ext cx="7362825"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Titelmasterformat durch Klicken bearbeiten</a:t>
            </a:r>
          </a:p>
        </p:txBody>
      </p:sp>
      <p:sp>
        <p:nvSpPr>
          <p:cNvPr id="4100" name="TextPlaz"/>
          <p:cNvSpPr>
            <a:spLocks noGrp="1"/>
          </p:cNvSpPr>
          <p:nvPr>
            <p:ph type="body" idx="1"/>
            <p:custDataLst>
              <p:tags r:id="rId30"/>
            </p:custDataLst>
          </p:nvPr>
        </p:nvSpPr>
        <p:spPr bwMode="auto">
          <a:xfrm>
            <a:off x="161925" y="1403350"/>
            <a:ext cx="7362825" cy="345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6" name="SeitePlaz"/>
          <p:cNvSpPr>
            <a:spLocks noGrp="1"/>
          </p:cNvSpPr>
          <p:nvPr>
            <p:ph type="sldNum" sz="quarter" idx="4"/>
            <p:custDataLst>
              <p:tags r:id="rId31"/>
            </p:custDataLst>
          </p:nvPr>
        </p:nvSpPr>
        <p:spPr>
          <a:xfrm>
            <a:off x="8207375" y="4986338"/>
            <a:ext cx="720725" cy="114300"/>
          </a:xfrm>
          <a:prstGeom prst="rect">
            <a:avLst/>
          </a:prstGeom>
        </p:spPr>
        <p:txBody>
          <a:bodyPr vert="horz" wrap="square" lIns="0" tIns="0" rIns="0" bIns="0" numCol="1" anchor="b" anchorCtr="0" compatLnSpc="1">
            <a:prstTxWarp prst="textNoShape">
              <a:avLst/>
            </a:prstTxWarp>
          </a:bodyPr>
          <a:lstStyle>
            <a:lvl1pPr algn="r">
              <a:spcBef>
                <a:spcPct val="110000"/>
              </a:spcBef>
              <a:spcAft>
                <a:spcPct val="110000"/>
              </a:spcAft>
              <a:defRPr sz="600">
                <a:solidFill>
                  <a:srgbClr val="000000"/>
                </a:solidFill>
              </a:defRPr>
            </a:lvl1pPr>
          </a:lstStyle>
          <a:p>
            <a:fld id="{45B49C69-EA65-4D1A-BA18-A6FF8BA789C3}" type="slidenum">
              <a:rPr lang="de-DE" altLang="en-US"/>
              <a:pPr/>
              <a:t>‹#›</a:t>
            </a:fld>
            <a:endParaRPr lang="de-DE" altLang="en-US"/>
          </a:p>
        </p:txBody>
      </p:sp>
      <p:sp>
        <p:nvSpPr>
          <p:cNvPr id="5" name="FussPlaz"/>
          <p:cNvSpPr>
            <a:spLocks noGrp="1"/>
          </p:cNvSpPr>
          <p:nvPr>
            <p:ph type="ftr" sz="quarter" idx="3"/>
            <p:custDataLst>
              <p:tags r:id="rId32"/>
            </p:custDataLst>
          </p:nvPr>
        </p:nvSpPr>
        <p:spPr>
          <a:xfrm>
            <a:off x="911225" y="5006975"/>
            <a:ext cx="6615113" cy="103188"/>
          </a:xfrm>
          <a:prstGeom prst="rect">
            <a:avLst/>
          </a:prstGeom>
        </p:spPr>
        <p:txBody>
          <a:bodyPr vert="horz" lIns="0" tIns="0" rIns="0" bIns="0" rtlCol="0" anchor="b"/>
          <a:lstStyle>
            <a:lvl1pPr algn="ctr" fontAlgn="auto">
              <a:lnSpc>
                <a:spcPct val="100000"/>
              </a:lnSpc>
              <a:spcBef>
                <a:spcPct val="110000"/>
              </a:spcBef>
              <a:spcAft>
                <a:spcPct val="110000"/>
              </a:spcAft>
              <a:defRPr sz="900" b="0" i="0" dirty="0">
                <a:solidFill>
                  <a:srgbClr val="000000"/>
                </a:solidFill>
                <a:latin typeface="Arial"/>
                <a:ea typeface="+mn-ea"/>
                <a:cs typeface="+mn-cs"/>
              </a:defRPr>
            </a:lvl1pPr>
          </a:lstStyle>
          <a:p>
            <a:pPr>
              <a:defRPr/>
            </a:pPr>
            <a:endParaRPr lang="de-DE"/>
          </a:p>
        </p:txBody>
      </p:sp>
      <p:sp>
        <p:nvSpPr>
          <p:cNvPr id="4" name="DatumPlaz"/>
          <p:cNvSpPr>
            <a:spLocks noGrp="1"/>
          </p:cNvSpPr>
          <p:nvPr>
            <p:ph type="dt" sz="half" idx="2"/>
            <p:custDataLst>
              <p:tags r:id="rId33"/>
            </p:custDataLst>
          </p:nvPr>
        </p:nvSpPr>
        <p:spPr>
          <a:xfrm>
            <a:off x="161925" y="4986338"/>
            <a:ext cx="720725" cy="114300"/>
          </a:xfrm>
          <a:prstGeom prst="rect">
            <a:avLst/>
          </a:prstGeom>
        </p:spPr>
        <p:txBody>
          <a:bodyPr vert="horz" wrap="square" lIns="0" tIns="0" rIns="0" bIns="0" numCol="1" anchor="b" anchorCtr="0" compatLnSpc="1">
            <a:prstTxWarp prst="textNoShape">
              <a:avLst/>
            </a:prstTxWarp>
          </a:bodyPr>
          <a:lstStyle>
            <a:lvl1pPr>
              <a:spcBef>
                <a:spcPct val="110000"/>
              </a:spcBef>
              <a:spcAft>
                <a:spcPct val="110000"/>
              </a:spcAft>
              <a:defRPr sz="600" dirty="0">
                <a:solidFill>
                  <a:srgbClr val="000000"/>
                </a:solidFill>
                <a:latin typeface="Arial" charset="0"/>
                <a:ea typeface="ＭＳ Ｐゴシック" charset="0"/>
                <a:cs typeface="Arial" charset="0"/>
              </a:defRPr>
            </a:lvl1pPr>
          </a:lstStyle>
          <a:p>
            <a:pPr>
              <a:defRPr/>
            </a:pPr>
            <a:r>
              <a:rPr lang="en-US" dirty="0"/>
              <a:t>5/6/16</a:t>
            </a:r>
            <a:endParaRPr lang="de-DE"/>
          </a:p>
        </p:txBody>
      </p:sp>
      <p:sp>
        <p:nvSpPr>
          <p:cNvPr id="13" name="DokuPlaz"/>
          <p:cNvSpPr txBox="1">
            <a:spLocks/>
          </p:cNvSpPr>
          <p:nvPr userDrawn="1">
            <p:custDataLst>
              <p:tags r:id="rId34"/>
            </p:custDataLst>
          </p:nvPr>
        </p:nvSpPr>
        <p:spPr>
          <a:xfrm>
            <a:off x="936625" y="5072063"/>
            <a:ext cx="7270750" cy="73025"/>
          </a:xfrm>
          <a:prstGeom prst="rect">
            <a:avLst/>
          </a:prstGeom>
        </p:spPr>
        <p:txBody>
          <a:bodyPr lIns="0" tIns="0" rIns="0" bIns="0" anchor="b"/>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defRPr/>
            </a:pPr>
            <a:endParaRPr lang="de-DE" sz="450" dirty="0">
              <a:solidFill>
                <a:srgbClr val="000000"/>
              </a:solidFill>
            </a:endParaRPr>
          </a:p>
        </p:txBody>
      </p:sp>
      <p:pic>
        <p:nvPicPr>
          <p:cNvPr id="4105" name="Fix/0,45/10,23/3,6/3,6"/>
          <p:cNvPicPr>
            <a:picLocks noChangeAspect="1"/>
          </p:cNvPicPr>
          <p:nvPr userDrawn="1">
            <p:custDataLst>
              <p:tags r:id="rId35"/>
            </p:custDataLst>
          </p:nvPr>
        </p:nvPicPr>
        <p:blipFill>
          <a:blip r:embed="rId38" cstate="screen">
            <a:extLst>
              <a:ext uri="{28A0092B-C50C-407E-A947-70E740481C1C}">
                <a14:useLocalDpi xmlns:a14="http://schemas.microsoft.com/office/drawing/2010/main"/>
              </a:ext>
            </a:extLst>
          </a:blip>
          <a:srcRect/>
          <a:stretch>
            <a:fillRect/>
          </a:stretch>
        </p:blipFill>
        <p:spPr bwMode="auto">
          <a:xfrm>
            <a:off x="7667625" y="161925"/>
            <a:ext cx="1295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36044784"/>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 id="2147484204" r:id="rId14"/>
    <p:sldLayoutId id="2147484205" r:id="rId15"/>
    <p:sldLayoutId id="2147484206" r:id="rId16"/>
    <p:sldLayoutId id="2147484207" r:id="rId17"/>
    <p:sldLayoutId id="2147484208" r:id="rId18"/>
    <p:sldLayoutId id="2147484209" r:id="rId19"/>
    <p:sldLayoutId id="2147484210" r:id="rId20"/>
    <p:sldLayoutId id="2147484211" r:id="rId21"/>
    <p:sldLayoutId id="2147484212" r:id="rId22"/>
    <p:sldLayoutId id="2147484213" r:id="rId23"/>
    <p:sldLayoutId id="2147484216" r:id="rId24"/>
  </p:sldLayoutIdLst>
  <p:hf sldNum="0" hdr="0" ftr="0"/>
  <p:txStyles>
    <p:titleStyle>
      <a:lvl1pPr algn="l" rtl="0" eaLnBrk="0" fontAlgn="base" hangingPunct="0">
        <a:spcBef>
          <a:spcPct val="110000"/>
        </a:spcBef>
        <a:spcAft>
          <a:spcPct val="110000"/>
        </a:spcAft>
        <a:defRPr sz="3000" b="1" kern="1200">
          <a:solidFill>
            <a:srgbClr val="004A96"/>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3000" b="1">
          <a:solidFill>
            <a:srgbClr val="C50022"/>
          </a:solidFill>
          <a:latin typeface="Arial" charset="0"/>
          <a:ea typeface="ＭＳ Ｐゴシック" charset="0"/>
          <a:cs typeface="Arial" charset="0"/>
        </a:defRPr>
      </a:lvl6pPr>
      <a:lvl7pPr marL="914400" algn="l" rtl="0" fontAlgn="base">
        <a:spcBef>
          <a:spcPct val="110000"/>
        </a:spcBef>
        <a:spcAft>
          <a:spcPct val="110000"/>
        </a:spcAft>
        <a:defRPr sz="3000" b="1">
          <a:solidFill>
            <a:srgbClr val="C50022"/>
          </a:solidFill>
          <a:latin typeface="Arial" charset="0"/>
          <a:ea typeface="ＭＳ Ｐゴシック" charset="0"/>
          <a:cs typeface="Arial" charset="0"/>
        </a:defRPr>
      </a:lvl7pPr>
      <a:lvl8pPr marL="1371600" algn="l" rtl="0" fontAlgn="base">
        <a:spcBef>
          <a:spcPct val="110000"/>
        </a:spcBef>
        <a:spcAft>
          <a:spcPct val="110000"/>
        </a:spcAft>
        <a:defRPr sz="3000" b="1">
          <a:solidFill>
            <a:srgbClr val="C50022"/>
          </a:solidFill>
          <a:latin typeface="Arial" charset="0"/>
          <a:ea typeface="ＭＳ Ｐゴシック" charset="0"/>
          <a:cs typeface="Arial" charset="0"/>
        </a:defRPr>
      </a:lvl8pPr>
      <a:lvl9pPr marL="1828800" algn="l" rtl="0" fontAlgn="base">
        <a:spcBef>
          <a:spcPct val="110000"/>
        </a:spcBef>
        <a:spcAft>
          <a:spcPct val="110000"/>
        </a:spcAft>
        <a:defRPr sz="3000" b="1">
          <a:solidFill>
            <a:srgbClr val="C50022"/>
          </a:solidFill>
          <a:latin typeface="Arial" charset="0"/>
          <a:ea typeface="ＭＳ Ｐゴシック" charset="0"/>
          <a:cs typeface="Arial" charset="0"/>
        </a:defRPr>
      </a:lvl9pPr>
    </p:titleStyle>
    <p:bodyStyle>
      <a:lvl1pPr marL="342900" indent="-342900" algn="l" rtl="0" eaLnBrk="0" fontAlgn="base" hangingPunct="0">
        <a:lnSpc>
          <a:spcPct val="110000"/>
        </a:lnSpc>
        <a:spcBef>
          <a:spcPct val="0"/>
        </a:spcBef>
        <a:spcAft>
          <a:spcPct val="50000"/>
        </a:spcAft>
        <a:buClr>
          <a:srgbClr val="004A96"/>
        </a:buClr>
        <a:buFont typeface="Wingdings" panose="05000000000000000000" pitchFamily="2" charset="2"/>
        <a:buChar char="n"/>
        <a:defRPr sz="1500" kern="1200">
          <a:solidFill>
            <a:srgbClr val="000000"/>
          </a:solidFill>
          <a:latin typeface="Arial"/>
          <a:ea typeface="MS PGothic" panose="020B0600070205080204" pitchFamily="34" charset="-128"/>
          <a:cs typeface="Arial"/>
        </a:defRPr>
      </a:lvl1pPr>
      <a:lvl2pPr marL="742950" indent="-285750" algn="l" rtl="0" eaLnBrk="0" fontAlgn="base" hangingPunct="0">
        <a:lnSpc>
          <a:spcPct val="110000"/>
        </a:lnSpc>
        <a:spcBef>
          <a:spcPct val="0"/>
        </a:spcBef>
        <a:spcAft>
          <a:spcPct val="50000"/>
        </a:spcAft>
        <a:buClr>
          <a:srgbClr val="004A96"/>
        </a:buClr>
        <a:buFont typeface="Wingdings" panose="05000000000000000000" pitchFamily="2" charset="2"/>
        <a:buChar char="n"/>
        <a:defRPr sz="1500" kern="1200">
          <a:solidFill>
            <a:srgbClr val="000000"/>
          </a:solidFill>
          <a:latin typeface="Arial"/>
          <a:ea typeface="+mn-ea"/>
          <a:cs typeface="Arial"/>
        </a:defRPr>
      </a:lvl2pPr>
      <a:lvl3pPr marL="11430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3pPr>
      <a:lvl4pPr marL="16002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4pPr>
      <a:lvl5pPr marL="20574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1"/>
          <a:stretch>
            <a:fillRect/>
          </a:stretch>
        </p:blipFill>
        <p:spPr>
          <a:xfrm>
            <a:off x="0" y="0"/>
            <a:ext cx="9144000" cy="5143500"/>
          </a:xfrm>
          <a:prstGeom prst="rect">
            <a:avLst/>
          </a:prstGeom>
        </p:spPr>
      </p:pic>
      <p:sp>
        <p:nvSpPr>
          <p:cNvPr id="56" name="Fix/0,45/0/3,6/14,29"/>
          <p:cNvSpPr>
            <a:spLocks noChangeAspect="1" noChangeArrowheads="1"/>
          </p:cNvSpPr>
          <p:nvPr userDrawn="1">
            <p:custDataLst>
              <p:tags r:id="rId3"/>
            </p:custDataLst>
          </p:nvPr>
        </p:nvSpPr>
        <p:spPr bwMode="auto">
          <a:xfrm>
            <a:off x="7667625" y="0"/>
            <a:ext cx="1296988" cy="5145088"/>
          </a:xfrm>
          <a:prstGeom prst="rect">
            <a:avLst/>
          </a:prstGeom>
          <a:solidFill>
            <a:srgbClr val="00793A">
              <a:alpha val="40000"/>
            </a:srgbClr>
          </a:solidFill>
          <a:ln>
            <a:noFill/>
          </a:ln>
          <a:effectLs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endParaRPr lang="de-DE" altLang="de-DE" dirty="0">
              <a:solidFill>
                <a:srgbClr val="4AB145"/>
              </a:solidFill>
              <a:ea typeface="+mn-ea"/>
            </a:endParaRPr>
          </a:p>
        </p:txBody>
      </p:sp>
      <p:sp>
        <p:nvSpPr>
          <p:cNvPr id="1028" name="TitelPlaz"/>
          <p:cNvSpPr>
            <a:spLocks noGrp="1"/>
          </p:cNvSpPr>
          <p:nvPr>
            <p:ph type="title"/>
            <p:custDataLst>
              <p:tags r:id="rId4"/>
            </p:custDataLst>
          </p:nvPr>
        </p:nvSpPr>
        <p:spPr bwMode="auto">
          <a:xfrm>
            <a:off x="179388" y="411163"/>
            <a:ext cx="7362825"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Titelmasterformat durch Klicken bearbeiten</a:t>
            </a:r>
          </a:p>
        </p:txBody>
      </p:sp>
      <p:sp>
        <p:nvSpPr>
          <p:cNvPr id="1029" name="TextPlaz"/>
          <p:cNvSpPr>
            <a:spLocks noGrp="1"/>
          </p:cNvSpPr>
          <p:nvPr>
            <p:ph type="body" idx="1"/>
            <p:custDataLst>
              <p:tags r:id="rId5"/>
            </p:custDataLst>
          </p:nvPr>
        </p:nvSpPr>
        <p:spPr bwMode="auto">
          <a:xfrm>
            <a:off x="201613" y="1492250"/>
            <a:ext cx="7394575" cy="208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6" name="SeitePlaz"/>
          <p:cNvSpPr>
            <a:spLocks noGrp="1"/>
          </p:cNvSpPr>
          <p:nvPr>
            <p:ph type="sldNum" sz="quarter" idx="4"/>
            <p:custDataLst>
              <p:tags r:id="rId6"/>
            </p:custDataLst>
          </p:nvPr>
        </p:nvSpPr>
        <p:spPr>
          <a:xfrm>
            <a:off x="6804025" y="4986338"/>
            <a:ext cx="720725" cy="114300"/>
          </a:xfrm>
          <a:prstGeom prst="rect">
            <a:avLst/>
          </a:prstGeom>
        </p:spPr>
        <p:txBody>
          <a:bodyPr vert="horz" wrap="square" lIns="0" tIns="0" rIns="0" bIns="0" numCol="1" anchor="b" anchorCtr="0" compatLnSpc="1">
            <a:prstTxWarp prst="textNoShape">
              <a:avLst/>
            </a:prstTxWarp>
          </a:bodyPr>
          <a:lstStyle>
            <a:lvl1pPr algn="r">
              <a:spcBef>
                <a:spcPct val="110000"/>
              </a:spcBef>
              <a:spcAft>
                <a:spcPct val="110000"/>
              </a:spcAft>
              <a:defRPr sz="600">
                <a:solidFill>
                  <a:srgbClr val="000000"/>
                </a:solidFill>
              </a:defRPr>
            </a:lvl1pPr>
          </a:lstStyle>
          <a:p>
            <a:fld id="{8030BC51-7924-4AA6-BBB3-57200DAC5E40}" type="slidenum">
              <a:rPr lang="de-DE" altLang="en-US"/>
              <a:pPr/>
              <a:t>‹#›</a:t>
            </a:fld>
            <a:endParaRPr lang="de-DE" altLang="en-US"/>
          </a:p>
        </p:txBody>
      </p:sp>
      <p:sp>
        <p:nvSpPr>
          <p:cNvPr id="5" name="FussPlaz"/>
          <p:cNvSpPr>
            <a:spLocks noGrp="1"/>
          </p:cNvSpPr>
          <p:nvPr>
            <p:ph type="ftr" sz="quarter" idx="3"/>
            <p:custDataLst>
              <p:tags r:id="rId7"/>
            </p:custDataLst>
          </p:nvPr>
        </p:nvSpPr>
        <p:spPr>
          <a:xfrm>
            <a:off x="863600" y="5040313"/>
            <a:ext cx="5400675" cy="71437"/>
          </a:xfrm>
          <a:prstGeom prst="rect">
            <a:avLst/>
          </a:prstGeom>
        </p:spPr>
        <p:txBody>
          <a:bodyPr vert="horz" lIns="0" tIns="0" rIns="0" bIns="0" rtlCol="0" anchor="b"/>
          <a:lstStyle>
            <a:lvl1pPr algn="ctr" fontAlgn="auto">
              <a:lnSpc>
                <a:spcPct val="100000"/>
              </a:lnSpc>
              <a:spcBef>
                <a:spcPct val="110000"/>
              </a:spcBef>
              <a:spcAft>
                <a:spcPct val="110000"/>
              </a:spcAft>
              <a:defRPr sz="900" b="0" i="0" dirty="0">
                <a:solidFill>
                  <a:srgbClr val="000000"/>
                </a:solidFill>
                <a:latin typeface="Arial"/>
                <a:ea typeface="+mn-ea"/>
                <a:cs typeface="+mn-cs"/>
              </a:defRPr>
            </a:lvl1pPr>
          </a:lstStyle>
          <a:p>
            <a:pPr>
              <a:defRPr/>
            </a:pPr>
            <a:endParaRPr lang="de-DE"/>
          </a:p>
        </p:txBody>
      </p:sp>
      <p:sp>
        <p:nvSpPr>
          <p:cNvPr id="4" name="DatumPlaz"/>
          <p:cNvSpPr>
            <a:spLocks noGrp="1"/>
          </p:cNvSpPr>
          <p:nvPr>
            <p:ph type="dt" sz="half" idx="2"/>
            <p:custDataLst>
              <p:tags r:id="rId8"/>
            </p:custDataLst>
          </p:nvPr>
        </p:nvSpPr>
        <p:spPr>
          <a:xfrm>
            <a:off x="323850" y="4986338"/>
            <a:ext cx="719138" cy="114300"/>
          </a:xfrm>
          <a:prstGeom prst="rect">
            <a:avLst/>
          </a:prstGeom>
        </p:spPr>
        <p:txBody>
          <a:bodyPr vert="horz" wrap="square" lIns="0" tIns="0" rIns="0" bIns="0" numCol="1" anchor="b" anchorCtr="0" compatLnSpc="1">
            <a:prstTxWarp prst="textNoShape">
              <a:avLst/>
            </a:prstTxWarp>
          </a:bodyPr>
          <a:lstStyle>
            <a:lvl1pPr>
              <a:spcBef>
                <a:spcPct val="110000"/>
              </a:spcBef>
              <a:spcAft>
                <a:spcPct val="110000"/>
              </a:spcAft>
              <a:defRPr sz="600">
                <a:solidFill>
                  <a:srgbClr val="000000"/>
                </a:solidFill>
              </a:defRPr>
            </a:lvl1pPr>
          </a:lstStyle>
          <a:p>
            <a:fld id="{436B0551-65A4-4862-A64E-C4A5E9B0E3B2}" type="datetime1">
              <a:rPr lang="en-US" altLang="en-US"/>
              <a:pPr/>
              <a:t>3/27/2019</a:t>
            </a:fld>
            <a:endParaRPr lang="de-DE" altLang="en-US"/>
          </a:p>
        </p:txBody>
      </p:sp>
      <p:sp>
        <p:nvSpPr>
          <p:cNvPr id="9" name="DokuPlaz"/>
          <p:cNvSpPr txBox="1">
            <a:spLocks/>
          </p:cNvSpPr>
          <p:nvPr userDrawn="1">
            <p:custDataLst>
              <p:tags r:id="rId9"/>
            </p:custDataLst>
          </p:nvPr>
        </p:nvSpPr>
        <p:spPr>
          <a:xfrm>
            <a:off x="2160588" y="5072063"/>
            <a:ext cx="5399087" cy="73025"/>
          </a:xfrm>
          <a:prstGeom prst="rect">
            <a:avLst/>
          </a:prstGeom>
        </p:spPr>
        <p:txBody>
          <a:bodyPr lIns="0" tIns="0" rIns="0" bIns="0" anchor="b"/>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defRPr/>
            </a:pPr>
            <a:endParaRPr lang="de-DE" sz="450" dirty="0">
              <a:solidFill>
                <a:srgbClr val="000000"/>
              </a:solidFill>
            </a:endParaRPr>
          </a:p>
        </p:txBody>
      </p:sp>
      <p:pic>
        <p:nvPicPr>
          <p:cNvPr id="1034" name="Fix/0,45/10,23/3,6/3,59"/>
          <p:cNvPicPr>
            <a:picLocks noChangeAspect="1"/>
          </p:cNvPicPr>
          <p:nvPr userDrawn="1">
            <p:custDataLst>
              <p:tags r:id="rId10"/>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7667625" y="195263"/>
            <a:ext cx="1295400" cy="129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7255284"/>
      </p:ext>
    </p:extLst>
  </p:cSld>
  <p:clrMap bg1="lt1" tx1="dk1" bg2="lt2" tx2="dk2" accent1="accent1" accent2="accent2" accent3="accent3" accent4="accent4" accent5="accent5" accent6="accent6" hlink="hlink" folHlink="folHlink"/>
  <p:sldLayoutIdLst>
    <p:sldLayoutId id="2147484219" r:id="rId1"/>
  </p:sldLayoutIdLst>
  <p:hf sldNum="0" hdr="0" ftr="0"/>
  <p:txStyles>
    <p:titleStyle>
      <a:lvl1pPr algn="l" rtl="0" eaLnBrk="0" fontAlgn="base" hangingPunct="0">
        <a:spcBef>
          <a:spcPct val="110000"/>
        </a:spcBef>
        <a:spcAft>
          <a:spcPct val="110000"/>
        </a:spcAft>
        <a:defRPr sz="3000" b="1" kern="1200">
          <a:solidFill>
            <a:schemeClr val="bg1"/>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2200" b="1">
          <a:solidFill>
            <a:srgbClr val="000000"/>
          </a:solidFill>
          <a:latin typeface="Arial" charset="0"/>
          <a:ea typeface="ＭＳ Ｐゴシック" charset="0"/>
          <a:cs typeface="Arial" charset="0"/>
        </a:defRPr>
      </a:lvl6pPr>
      <a:lvl7pPr marL="914400" algn="l" rtl="0" fontAlgn="base">
        <a:spcBef>
          <a:spcPct val="110000"/>
        </a:spcBef>
        <a:spcAft>
          <a:spcPct val="110000"/>
        </a:spcAft>
        <a:defRPr sz="2200" b="1">
          <a:solidFill>
            <a:srgbClr val="000000"/>
          </a:solidFill>
          <a:latin typeface="Arial" charset="0"/>
          <a:ea typeface="ＭＳ Ｐゴシック" charset="0"/>
          <a:cs typeface="Arial" charset="0"/>
        </a:defRPr>
      </a:lvl7pPr>
      <a:lvl8pPr marL="1371600" algn="l" rtl="0" fontAlgn="base">
        <a:spcBef>
          <a:spcPct val="110000"/>
        </a:spcBef>
        <a:spcAft>
          <a:spcPct val="110000"/>
        </a:spcAft>
        <a:defRPr sz="2200" b="1">
          <a:solidFill>
            <a:srgbClr val="000000"/>
          </a:solidFill>
          <a:latin typeface="Arial" charset="0"/>
          <a:ea typeface="ＭＳ Ｐゴシック" charset="0"/>
          <a:cs typeface="Arial" charset="0"/>
        </a:defRPr>
      </a:lvl8pPr>
      <a:lvl9pPr marL="1828800" algn="l" rtl="0" fontAlgn="base">
        <a:spcBef>
          <a:spcPct val="110000"/>
        </a:spcBef>
        <a:spcAft>
          <a:spcPct val="110000"/>
        </a:spcAft>
        <a:defRPr sz="2200" b="1">
          <a:solidFill>
            <a:srgbClr val="000000"/>
          </a:solidFill>
          <a:latin typeface="Arial" charset="0"/>
          <a:ea typeface="ＭＳ Ｐゴシック" charset="0"/>
          <a:cs typeface="Arial" charset="0"/>
        </a:defRPr>
      </a:lvl9pPr>
    </p:titleStyle>
    <p:bodyStyle>
      <a:lvl1pPr marL="342900" indent="-342900" algn="l" rtl="0" eaLnBrk="0" fontAlgn="base" hangingPunct="0">
        <a:lnSpc>
          <a:spcPct val="110000"/>
        </a:lnSpc>
        <a:spcBef>
          <a:spcPct val="0"/>
        </a:spcBef>
        <a:spcAft>
          <a:spcPct val="50000"/>
        </a:spcAft>
        <a:buClr>
          <a:srgbClr val="65AC00"/>
        </a:buClr>
        <a:buFont typeface="Wingdings" panose="05000000000000000000" pitchFamily="2" charset="2"/>
        <a:buChar char="n"/>
        <a:defRPr sz="1500" kern="1200">
          <a:solidFill>
            <a:srgbClr val="FFFFFF"/>
          </a:solidFill>
          <a:latin typeface="Arial"/>
          <a:ea typeface="MS PGothic" panose="020B0600070205080204" pitchFamily="34" charset="-128"/>
          <a:cs typeface="Arial"/>
        </a:defRPr>
      </a:lvl1pPr>
      <a:lvl2pPr marL="742950" indent="-285750" algn="l" rtl="0" eaLnBrk="0" fontAlgn="base" hangingPunct="0">
        <a:lnSpc>
          <a:spcPct val="110000"/>
        </a:lnSpc>
        <a:spcBef>
          <a:spcPct val="0"/>
        </a:spcBef>
        <a:spcAft>
          <a:spcPct val="50000"/>
        </a:spcAft>
        <a:buClr>
          <a:srgbClr val="65AC00"/>
        </a:buClr>
        <a:buFont typeface="Wingdings" panose="05000000000000000000" pitchFamily="2" charset="2"/>
        <a:buChar char="n"/>
        <a:defRPr sz="1500" kern="1200">
          <a:solidFill>
            <a:srgbClr val="FFFFFF"/>
          </a:solidFill>
          <a:latin typeface="Arial"/>
          <a:ea typeface="+mn-ea"/>
          <a:cs typeface="Arial"/>
        </a:defRPr>
      </a:lvl2pPr>
      <a:lvl3pPr marL="1143000" indent="-228600" algn="l" rtl="0" eaLnBrk="0" fontAlgn="base" hangingPunct="0">
        <a:lnSpc>
          <a:spcPct val="110000"/>
        </a:lnSpc>
        <a:spcBef>
          <a:spcPct val="0"/>
        </a:spcBef>
        <a:spcAft>
          <a:spcPct val="50000"/>
        </a:spcAft>
        <a:buClr>
          <a:schemeClr val="tx1"/>
        </a:buClr>
        <a:buChar char="–"/>
        <a:defRPr sz="1500" kern="1200">
          <a:solidFill>
            <a:srgbClr val="FFFFFF"/>
          </a:solidFill>
          <a:latin typeface="Arial"/>
          <a:ea typeface="+mn-ea"/>
          <a:cs typeface="Arial"/>
        </a:defRPr>
      </a:lvl3pPr>
      <a:lvl4pPr marL="1600200" indent="-228600" algn="l" rtl="0" eaLnBrk="0" fontAlgn="base" hangingPunct="0">
        <a:lnSpc>
          <a:spcPct val="110000"/>
        </a:lnSpc>
        <a:spcBef>
          <a:spcPct val="0"/>
        </a:spcBef>
        <a:spcAft>
          <a:spcPct val="50000"/>
        </a:spcAft>
        <a:buClr>
          <a:schemeClr val="tx1"/>
        </a:buClr>
        <a:buChar char="–"/>
        <a:defRPr sz="1500" kern="1200">
          <a:solidFill>
            <a:srgbClr val="FFFFFF"/>
          </a:solidFill>
          <a:latin typeface="Arial"/>
          <a:ea typeface="+mn-ea"/>
          <a:cs typeface="Arial"/>
        </a:defRPr>
      </a:lvl4pPr>
      <a:lvl5pPr marL="2057400" indent="-228600" algn="l" rtl="0" eaLnBrk="0" fontAlgn="base" hangingPunct="0">
        <a:lnSpc>
          <a:spcPct val="110000"/>
        </a:lnSpc>
        <a:spcBef>
          <a:spcPct val="0"/>
        </a:spcBef>
        <a:spcAft>
          <a:spcPct val="50000"/>
        </a:spcAft>
        <a:buClr>
          <a:schemeClr val="tx1"/>
        </a:buClr>
        <a:buChar char="–"/>
        <a:defRPr sz="15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6"/>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06" name="think-cell Slide" r:id="rId35" imgW="395" imgH="392" progId="TCLayout.ActiveDocument.1">
                  <p:embed/>
                </p:oleObj>
              </mc:Choice>
              <mc:Fallback>
                <p:oleObj name="think-cell Slide" r:id="rId35" imgW="395" imgH="392" progId="TCLayout.ActiveDocument.1">
                  <p:embed/>
                  <p:pic>
                    <p:nvPicPr>
                      <p:cNvPr id="2" name="Object 1" hidden="1"/>
                      <p:cNvPicPr/>
                      <p:nvPr/>
                    </p:nvPicPr>
                    <p:blipFill>
                      <a:blip r:embed="rId36"/>
                      <a:stretch>
                        <a:fillRect/>
                      </a:stretch>
                    </p:blipFill>
                    <p:spPr>
                      <a:xfrm>
                        <a:off x="1588" y="1588"/>
                        <a:ext cx="1587" cy="1587"/>
                      </a:xfrm>
                      <a:prstGeom prst="rect">
                        <a:avLst/>
                      </a:prstGeom>
                    </p:spPr>
                  </p:pic>
                </p:oleObj>
              </mc:Fallback>
            </mc:AlternateContent>
          </a:graphicData>
        </a:graphic>
      </p:graphicFrame>
      <p:sp>
        <p:nvSpPr>
          <p:cNvPr id="3074" name="TitelPlaz"/>
          <p:cNvSpPr>
            <a:spLocks noGrp="1"/>
          </p:cNvSpPr>
          <p:nvPr>
            <p:ph type="title"/>
            <p:custDataLst>
              <p:tags r:id="rId27"/>
            </p:custDataLst>
          </p:nvPr>
        </p:nvSpPr>
        <p:spPr bwMode="auto">
          <a:xfrm>
            <a:off x="161925" y="268288"/>
            <a:ext cx="7362825"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Titelmasterformat durch Klicken bearbeiten</a:t>
            </a:r>
          </a:p>
        </p:txBody>
      </p:sp>
      <p:sp>
        <p:nvSpPr>
          <p:cNvPr id="3075" name="TextPlaz"/>
          <p:cNvSpPr>
            <a:spLocks noGrp="1"/>
          </p:cNvSpPr>
          <p:nvPr>
            <p:ph type="body" idx="1"/>
            <p:custDataLst>
              <p:tags r:id="rId28"/>
            </p:custDataLst>
          </p:nvPr>
        </p:nvSpPr>
        <p:spPr bwMode="auto">
          <a:xfrm>
            <a:off x="161925" y="1403350"/>
            <a:ext cx="7362825" cy="345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6" name="SeitePlaz"/>
          <p:cNvSpPr>
            <a:spLocks noGrp="1"/>
          </p:cNvSpPr>
          <p:nvPr>
            <p:ph type="sldNum" sz="quarter" idx="4"/>
            <p:custDataLst>
              <p:tags r:id="rId29"/>
            </p:custDataLst>
          </p:nvPr>
        </p:nvSpPr>
        <p:spPr>
          <a:xfrm>
            <a:off x="8207375" y="4986338"/>
            <a:ext cx="720725" cy="114300"/>
          </a:xfrm>
          <a:prstGeom prst="rect">
            <a:avLst/>
          </a:prstGeom>
        </p:spPr>
        <p:txBody>
          <a:bodyPr vert="horz" wrap="square" lIns="0" tIns="0" rIns="0" bIns="0" numCol="1" anchor="b" anchorCtr="0" compatLnSpc="1">
            <a:prstTxWarp prst="textNoShape">
              <a:avLst/>
            </a:prstTxWarp>
          </a:bodyPr>
          <a:lstStyle>
            <a:lvl1pPr algn="r">
              <a:spcBef>
                <a:spcPct val="110000"/>
              </a:spcBef>
              <a:spcAft>
                <a:spcPct val="110000"/>
              </a:spcAft>
              <a:defRPr sz="600">
                <a:solidFill>
                  <a:srgbClr val="000000"/>
                </a:solidFill>
              </a:defRPr>
            </a:lvl1pPr>
          </a:lstStyle>
          <a:p>
            <a:fld id="{A458781E-3DAE-4950-AE2E-00E405C1E452}" type="slidenum">
              <a:rPr lang="de-DE" altLang="en-US"/>
              <a:pPr/>
              <a:t>‹#›</a:t>
            </a:fld>
            <a:endParaRPr lang="de-DE" altLang="en-US"/>
          </a:p>
        </p:txBody>
      </p:sp>
      <p:sp>
        <p:nvSpPr>
          <p:cNvPr id="5" name="FussPlaz"/>
          <p:cNvSpPr>
            <a:spLocks noGrp="1"/>
          </p:cNvSpPr>
          <p:nvPr>
            <p:ph type="ftr" sz="quarter" idx="3"/>
            <p:custDataLst>
              <p:tags r:id="rId30"/>
            </p:custDataLst>
          </p:nvPr>
        </p:nvSpPr>
        <p:spPr>
          <a:xfrm>
            <a:off x="911225" y="5006975"/>
            <a:ext cx="6615113" cy="103188"/>
          </a:xfrm>
          <a:prstGeom prst="rect">
            <a:avLst/>
          </a:prstGeom>
        </p:spPr>
        <p:txBody>
          <a:bodyPr vert="horz" lIns="0" tIns="0" rIns="0" bIns="0" rtlCol="0" anchor="b"/>
          <a:lstStyle>
            <a:lvl1pPr algn="ctr" fontAlgn="auto">
              <a:lnSpc>
                <a:spcPct val="100000"/>
              </a:lnSpc>
              <a:spcBef>
                <a:spcPct val="110000"/>
              </a:spcBef>
              <a:spcAft>
                <a:spcPct val="110000"/>
              </a:spcAft>
              <a:defRPr sz="900" b="0" i="0" dirty="0">
                <a:solidFill>
                  <a:srgbClr val="000000"/>
                </a:solidFill>
                <a:latin typeface="Arial"/>
                <a:ea typeface="+mn-ea"/>
                <a:cs typeface="+mn-cs"/>
              </a:defRPr>
            </a:lvl1pPr>
          </a:lstStyle>
          <a:p>
            <a:pPr>
              <a:defRPr/>
            </a:pPr>
            <a:endParaRPr lang="de-DE"/>
          </a:p>
        </p:txBody>
      </p:sp>
      <p:sp>
        <p:nvSpPr>
          <p:cNvPr id="4" name="DatumPlaz"/>
          <p:cNvSpPr>
            <a:spLocks noGrp="1"/>
          </p:cNvSpPr>
          <p:nvPr>
            <p:ph type="dt" sz="half" idx="2"/>
            <p:custDataLst>
              <p:tags r:id="rId31"/>
            </p:custDataLst>
          </p:nvPr>
        </p:nvSpPr>
        <p:spPr>
          <a:xfrm>
            <a:off x="161925" y="4986338"/>
            <a:ext cx="720725" cy="114300"/>
          </a:xfrm>
          <a:prstGeom prst="rect">
            <a:avLst/>
          </a:prstGeom>
        </p:spPr>
        <p:txBody>
          <a:bodyPr vert="horz" wrap="square" lIns="0" tIns="0" rIns="0" bIns="0" numCol="1" anchor="b" anchorCtr="0" compatLnSpc="1">
            <a:prstTxWarp prst="textNoShape">
              <a:avLst/>
            </a:prstTxWarp>
          </a:bodyPr>
          <a:lstStyle>
            <a:lvl1pPr>
              <a:spcBef>
                <a:spcPct val="110000"/>
              </a:spcBef>
              <a:spcAft>
                <a:spcPct val="110000"/>
              </a:spcAft>
              <a:defRPr sz="600">
                <a:solidFill>
                  <a:srgbClr val="000000"/>
                </a:solidFill>
              </a:defRPr>
            </a:lvl1pPr>
          </a:lstStyle>
          <a:p>
            <a:fld id="{9886842A-88B0-4159-9FDE-22AE7D25C8FD}" type="datetime1">
              <a:rPr lang="en-US" altLang="en-US"/>
              <a:pPr/>
              <a:t>3/27/2019</a:t>
            </a:fld>
            <a:endParaRPr lang="de-DE" altLang="en-US"/>
          </a:p>
        </p:txBody>
      </p:sp>
      <p:sp>
        <p:nvSpPr>
          <p:cNvPr id="13" name="DokuPlaz"/>
          <p:cNvSpPr txBox="1">
            <a:spLocks/>
          </p:cNvSpPr>
          <p:nvPr userDrawn="1">
            <p:custDataLst>
              <p:tags r:id="rId32"/>
            </p:custDataLst>
          </p:nvPr>
        </p:nvSpPr>
        <p:spPr>
          <a:xfrm>
            <a:off x="936625" y="5072063"/>
            <a:ext cx="7270750" cy="73025"/>
          </a:xfrm>
          <a:prstGeom prst="rect">
            <a:avLst/>
          </a:prstGeom>
        </p:spPr>
        <p:txBody>
          <a:bodyPr lIns="0" tIns="0" rIns="0" bIns="0" anchor="b"/>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defRPr/>
            </a:pPr>
            <a:endParaRPr lang="de-DE" sz="450" dirty="0">
              <a:solidFill>
                <a:srgbClr val="000000"/>
              </a:solidFill>
            </a:endParaRPr>
          </a:p>
        </p:txBody>
      </p:sp>
      <p:sp>
        <p:nvSpPr>
          <p:cNvPr id="10" name="Fix/0,45/0/3,6/14,29"/>
          <p:cNvSpPr>
            <a:spLocks noChangeAspect="1" noChangeArrowheads="1"/>
          </p:cNvSpPr>
          <p:nvPr userDrawn="1">
            <p:custDataLst>
              <p:tags r:id="rId33"/>
            </p:custDataLst>
          </p:nvPr>
        </p:nvSpPr>
        <p:spPr bwMode="auto">
          <a:xfrm>
            <a:off x="7667625" y="0"/>
            <a:ext cx="1296988" cy="5145088"/>
          </a:xfrm>
          <a:prstGeom prst="rect">
            <a:avLst/>
          </a:prstGeom>
          <a:solidFill>
            <a:srgbClr val="00793A">
              <a:alpha val="40000"/>
            </a:srgbClr>
          </a:solidFill>
          <a:ln>
            <a:noFill/>
          </a:ln>
          <a:effectLs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endParaRPr lang="de-DE" altLang="de-DE" dirty="0">
              <a:solidFill>
                <a:srgbClr val="4AB145"/>
              </a:solidFill>
              <a:ea typeface="+mn-ea"/>
            </a:endParaRPr>
          </a:p>
        </p:txBody>
      </p:sp>
      <p:pic>
        <p:nvPicPr>
          <p:cNvPr id="3081" name="Fix/0,45/10,23/3,6/3,59"/>
          <p:cNvPicPr>
            <a:picLocks noChangeAspect="1"/>
          </p:cNvPicPr>
          <p:nvPr userDrawn="1">
            <p:custDataLst>
              <p:tags r:id="rId34"/>
            </p:custDataLst>
          </p:nvPr>
        </p:nvPicPr>
        <p:blipFill>
          <a:blip r:embed="rId37" cstate="screen">
            <a:extLst>
              <a:ext uri="{28A0092B-C50C-407E-A947-70E740481C1C}">
                <a14:useLocalDpi xmlns:a14="http://schemas.microsoft.com/office/drawing/2010/main"/>
              </a:ext>
            </a:extLst>
          </a:blip>
          <a:srcRect/>
          <a:stretch>
            <a:fillRect/>
          </a:stretch>
        </p:blipFill>
        <p:spPr bwMode="auto">
          <a:xfrm>
            <a:off x="7667625" y="195263"/>
            <a:ext cx="1295400" cy="129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27357220"/>
      </p:ext>
    </p:extLst>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 id="2147484232" r:id="rId12"/>
    <p:sldLayoutId id="2147484233" r:id="rId13"/>
    <p:sldLayoutId id="2147484234" r:id="rId14"/>
    <p:sldLayoutId id="2147484235" r:id="rId15"/>
    <p:sldLayoutId id="2147484236" r:id="rId16"/>
    <p:sldLayoutId id="2147484237" r:id="rId17"/>
    <p:sldLayoutId id="2147484238" r:id="rId18"/>
    <p:sldLayoutId id="2147484239" r:id="rId19"/>
    <p:sldLayoutId id="2147484240" r:id="rId20"/>
    <p:sldLayoutId id="2147484241" r:id="rId21"/>
    <p:sldLayoutId id="2147484242" r:id="rId22"/>
    <p:sldLayoutId id="2147484243" r:id="rId23"/>
  </p:sldLayoutIdLst>
  <p:hf sldNum="0" hdr="0" ftr="0"/>
  <p:txStyles>
    <p:titleStyle>
      <a:lvl1pPr algn="l" rtl="0" eaLnBrk="0" fontAlgn="base" hangingPunct="0">
        <a:spcBef>
          <a:spcPct val="110000"/>
        </a:spcBef>
        <a:spcAft>
          <a:spcPct val="110000"/>
        </a:spcAft>
        <a:defRPr sz="3000" b="1" kern="1200">
          <a:solidFill>
            <a:srgbClr val="00793A"/>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rgbClr val="00793A"/>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rgbClr val="00793A"/>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rgbClr val="00793A"/>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rgbClr val="00793A"/>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3000" b="1">
          <a:solidFill>
            <a:srgbClr val="C50022"/>
          </a:solidFill>
          <a:latin typeface="Arial" charset="0"/>
          <a:ea typeface="ＭＳ Ｐゴシック" charset="0"/>
          <a:cs typeface="Arial" charset="0"/>
        </a:defRPr>
      </a:lvl6pPr>
      <a:lvl7pPr marL="914400" algn="l" rtl="0" fontAlgn="base">
        <a:spcBef>
          <a:spcPct val="110000"/>
        </a:spcBef>
        <a:spcAft>
          <a:spcPct val="110000"/>
        </a:spcAft>
        <a:defRPr sz="3000" b="1">
          <a:solidFill>
            <a:srgbClr val="C50022"/>
          </a:solidFill>
          <a:latin typeface="Arial" charset="0"/>
          <a:ea typeface="ＭＳ Ｐゴシック" charset="0"/>
          <a:cs typeface="Arial" charset="0"/>
        </a:defRPr>
      </a:lvl7pPr>
      <a:lvl8pPr marL="1371600" algn="l" rtl="0" fontAlgn="base">
        <a:spcBef>
          <a:spcPct val="110000"/>
        </a:spcBef>
        <a:spcAft>
          <a:spcPct val="110000"/>
        </a:spcAft>
        <a:defRPr sz="3000" b="1">
          <a:solidFill>
            <a:srgbClr val="C50022"/>
          </a:solidFill>
          <a:latin typeface="Arial" charset="0"/>
          <a:ea typeface="ＭＳ Ｐゴシック" charset="0"/>
          <a:cs typeface="Arial" charset="0"/>
        </a:defRPr>
      </a:lvl8pPr>
      <a:lvl9pPr marL="1828800" algn="l" rtl="0" fontAlgn="base">
        <a:spcBef>
          <a:spcPct val="110000"/>
        </a:spcBef>
        <a:spcAft>
          <a:spcPct val="110000"/>
        </a:spcAft>
        <a:defRPr sz="3000" b="1">
          <a:solidFill>
            <a:srgbClr val="C50022"/>
          </a:solidFill>
          <a:latin typeface="Arial" charset="0"/>
          <a:ea typeface="ＭＳ Ｐゴシック" charset="0"/>
          <a:cs typeface="Arial" charset="0"/>
        </a:defRPr>
      </a:lvl9pPr>
    </p:titleStyle>
    <p:bodyStyle>
      <a:lvl1pPr marL="342900" indent="-342900" algn="l" rtl="0" eaLnBrk="0" fontAlgn="base" hangingPunct="0">
        <a:lnSpc>
          <a:spcPct val="110000"/>
        </a:lnSpc>
        <a:spcBef>
          <a:spcPct val="0"/>
        </a:spcBef>
        <a:spcAft>
          <a:spcPct val="50000"/>
        </a:spcAft>
        <a:buClr>
          <a:srgbClr val="00793A"/>
        </a:buClr>
        <a:buFont typeface="Wingdings" panose="05000000000000000000" pitchFamily="2" charset="2"/>
        <a:buChar char="n"/>
        <a:defRPr sz="1500" kern="1200">
          <a:solidFill>
            <a:srgbClr val="000000"/>
          </a:solidFill>
          <a:latin typeface="Arial"/>
          <a:ea typeface="MS PGothic" panose="020B0600070205080204" pitchFamily="34" charset="-128"/>
          <a:cs typeface="Arial"/>
        </a:defRPr>
      </a:lvl1pPr>
      <a:lvl2pPr marL="742950" indent="-285750" algn="l" rtl="0" eaLnBrk="0" fontAlgn="base" hangingPunct="0">
        <a:lnSpc>
          <a:spcPct val="110000"/>
        </a:lnSpc>
        <a:spcBef>
          <a:spcPct val="0"/>
        </a:spcBef>
        <a:spcAft>
          <a:spcPct val="50000"/>
        </a:spcAft>
        <a:buClr>
          <a:srgbClr val="00793A"/>
        </a:buClr>
        <a:buFont typeface="Wingdings" panose="05000000000000000000" pitchFamily="2" charset="2"/>
        <a:buChar char="n"/>
        <a:defRPr sz="1500" kern="1200">
          <a:solidFill>
            <a:srgbClr val="000000"/>
          </a:solidFill>
          <a:latin typeface="Arial"/>
          <a:ea typeface="+mn-ea"/>
          <a:cs typeface="Arial"/>
        </a:defRPr>
      </a:lvl2pPr>
      <a:lvl3pPr marL="11430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3pPr>
      <a:lvl4pPr marL="16002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4pPr>
      <a:lvl5pPr marL="20574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elPlaz"/>
          <p:cNvSpPr>
            <a:spLocks noGrp="1"/>
          </p:cNvSpPr>
          <p:nvPr>
            <p:ph type="title"/>
            <p:custDataLst>
              <p:tags r:id="rId25"/>
            </p:custDataLst>
          </p:nvPr>
        </p:nvSpPr>
        <p:spPr bwMode="auto">
          <a:xfrm>
            <a:off x="161925" y="268288"/>
            <a:ext cx="7362825"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Titelmasterformat durch Klicken bearbeiten</a:t>
            </a:r>
          </a:p>
        </p:txBody>
      </p:sp>
      <p:sp>
        <p:nvSpPr>
          <p:cNvPr id="3075" name="TextPlaz"/>
          <p:cNvSpPr>
            <a:spLocks noGrp="1"/>
          </p:cNvSpPr>
          <p:nvPr>
            <p:ph type="body" idx="1"/>
            <p:custDataLst>
              <p:tags r:id="rId26"/>
            </p:custDataLst>
          </p:nvPr>
        </p:nvSpPr>
        <p:spPr bwMode="auto">
          <a:xfrm>
            <a:off x="161925" y="1403350"/>
            <a:ext cx="7362825" cy="345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6" name="SeitePlaz"/>
          <p:cNvSpPr>
            <a:spLocks noGrp="1"/>
          </p:cNvSpPr>
          <p:nvPr>
            <p:ph type="sldNum" sz="quarter" idx="4"/>
            <p:custDataLst>
              <p:tags r:id="rId27"/>
            </p:custDataLst>
          </p:nvPr>
        </p:nvSpPr>
        <p:spPr>
          <a:xfrm>
            <a:off x="8207375" y="4986338"/>
            <a:ext cx="720725" cy="114300"/>
          </a:xfrm>
          <a:prstGeom prst="rect">
            <a:avLst/>
          </a:prstGeom>
        </p:spPr>
        <p:txBody>
          <a:bodyPr vert="horz" wrap="square" lIns="0" tIns="0" rIns="0" bIns="0" numCol="1" anchor="b" anchorCtr="0" compatLnSpc="1">
            <a:prstTxWarp prst="textNoShape">
              <a:avLst/>
            </a:prstTxWarp>
          </a:bodyPr>
          <a:lstStyle>
            <a:lvl1pPr algn="r">
              <a:spcBef>
                <a:spcPct val="110000"/>
              </a:spcBef>
              <a:spcAft>
                <a:spcPct val="110000"/>
              </a:spcAft>
              <a:defRPr sz="600">
                <a:solidFill>
                  <a:srgbClr val="000000"/>
                </a:solidFill>
              </a:defRPr>
            </a:lvl1pPr>
          </a:lstStyle>
          <a:p>
            <a:fld id="{A458781E-3DAE-4950-AE2E-00E405C1E452}" type="slidenum">
              <a:rPr lang="de-DE" altLang="en-US"/>
              <a:pPr/>
              <a:t>‹#›</a:t>
            </a:fld>
            <a:endParaRPr lang="de-DE" altLang="en-US"/>
          </a:p>
        </p:txBody>
      </p:sp>
      <p:sp>
        <p:nvSpPr>
          <p:cNvPr id="5" name="FussPlaz"/>
          <p:cNvSpPr>
            <a:spLocks noGrp="1"/>
          </p:cNvSpPr>
          <p:nvPr>
            <p:ph type="ftr" sz="quarter" idx="3"/>
            <p:custDataLst>
              <p:tags r:id="rId28"/>
            </p:custDataLst>
          </p:nvPr>
        </p:nvSpPr>
        <p:spPr>
          <a:xfrm>
            <a:off x="911225" y="5006975"/>
            <a:ext cx="6615113" cy="103188"/>
          </a:xfrm>
          <a:prstGeom prst="rect">
            <a:avLst/>
          </a:prstGeom>
        </p:spPr>
        <p:txBody>
          <a:bodyPr vert="horz" lIns="0" tIns="0" rIns="0" bIns="0" rtlCol="0" anchor="b"/>
          <a:lstStyle>
            <a:lvl1pPr algn="ctr" fontAlgn="auto">
              <a:lnSpc>
                <a:spcPct val="100000"/>
              </a:lnSpc>
              <a:spcBef>
                <a:spcPct val="110000"/>
              </a:spcBef>
              <a:spcAft>
                <a:spcPct val="110000"/>
              </a:spcAft>
              <a:defRPr sz="900" b="0" i="0" dirty="0">
                <a:solidFill>
                  <a:srgbClr val="000000"/>
                </a:solidFill>
                <a:latin typeface="Arial"/>
                <a:ea typeface="+mn-ea"/>
                <a:cs typeface="+mn-cs"/>
              </a:defRPr>
            </a:lvl1pPr>
          </a:lstStyle>
          <a:p>
            <a:pPr>
              <a:defRPr/>
            </a:pPr>
            <a:endParaRPr lang="de-DE"/>
          </a:p>
        </p:txBody>
      </p:sp>
      <p:sp>
        <p:nvSpPr>
          <p:cNvPr id="4" name="DatumPlaz"/>
          <p:cNvSpPr>
            <a:spLocks noGrp="1"/>
          </p:cNvSpPr>
          <p:nvPr>
            <p:ph type="dt" sz="half" idx="2"/>
            <p:custDataLst>
              <p:tags r:id="rId29"/>
            </p:custDataLst>
          </p:nvPr>
        </p:nvSpPr>
        <p:spPr>
          <a:xfrm>
            <a:off x="161925" y="4986338"/>
            <a:ext cx="720725" cy="114300"/>
          </a:xfrm>
          <a:prstGeom prst="rect">
            <a:avLst/>
          </a:prstGeom>
        </p:spPr>
        <p:txBody>
          <a:bodyPr vert="horz" wrap="square" lIns="0" tIns="0" rIns="0" bIns="0" numCol="1" anchor="b" anchorCtr="0" compatLnSpc="1">
            <a:prstTxWarp prst="textNoShape">
              <a:avLst/>
            </a:prstTxWarp>
          </a:bodyPr>
          <a:lstStyle>
            <a:lvl1pPr>
              <a:spcBef>
                <a:spcPct val="110000"/>
              </a:spcBef>
              <a:spcAft>
                <a:spcPct val="110000"/>
              </a:spcAft>
              <a:defRPr sz="600">
                <a:solidFill>
                  <a:srgbClr val="000000"/>
                </a:solidFill>
              </a:defRPr>
            </a:lvl1pPr>
          </a:lstStyle>
          <a:p>
            <a:fld id="{9886842A-88B0-4159-9FDE-22AE7D25C8FD}" type="datetime1">
              <a:rPr lang="en-US" altLang="en-US"/>
              <a:pPr/>
              <a:t>3/27/2019</a:t>
            </a:fld>
            <a:endParaRPr lang="de-DE" altLang="en-US"/>
          </a:p>
        </p:txBody>
      </p:sp>
      <p:sp>
        <p:nvSpPr>
          <p:cNvPr id="13" name="DokuPlaz"/>
          <p:cNvSpPr txBox="1">
            <a:spLocks/>
          </p:cNvSpPr>
          <p:nvPr userDrawn="1">
            <p:custDataLst>
              <p:tags r:id="rId30"/>
            </p:custDataLst>
          </p:nvPr>
        </p:nvSpPr>
        <p:spPr>
          <a:xfrm>
            <a:off x="936625" y="5072063"/>
            <a:ext cx="7270750" cy="73025"/>
          </a:xfrm>
          <a:prstGeom prst="rect">
            <a:avLst/>
          </a:prstGeom>
        </p:spPr>
        <p:txBody>
          <a:bodyPr lIns="0" tIns="0" rIns="0" bIns="0" anchor="b"/>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defRPr/>
            </a:pPr>
            <a:endParaRPr lang="de-DE" sz="450" dirty="0">
              <a:solidFill>
                <a:srgbClr val="000000"/>
              </a:solidFill>
            </a:endParaRPr>
          </a:p>
        </p:txBody>
      </p:sp>
      <p:sp>
        <p:nvSpPr>
          <p:cNvPr id="10" name="Fix/0,45/0/3,6/14,29"/>
          <p:cNvSpPr>
            <a:spLocks noChangeAspect="1" noChangeArrowheads="1"/>
          </p:cNvSpPr>
          <p:nvPr userDrawn="1">
            <p:custDataLst>
              <p:tags r:id="rId31"/>
            </p:custDataLst>
          </p:nvPr>
        </p:nvSpPr>
        <p:spPr bwMode="auto">
          <a:xfrm>
            <a:off x="7667625" y="0"/>
            <a:ext cx="1296988" cy="5145088"/>
          </a:xfrm>
          <a:prstGeom prst="rect">
            <a:avLst/>
          </a:prstGeom>
          <a:solidFill>
            <a:srgbClr val="00793A">
              <a:alpha val="40000"/>
            </a:srgbClr>
          </a:solidFill>
          <a:ln>
            <a:noFill/>
          </a:ln>
          <a:effectLs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endParaRPr lang="de-DE" altLang="de-DE" dirty="0">
              <a:solidFill>
                <a:srgbClr val="4AB145"/>
              </a:solidFill>
              <a:ea typeface="+mn-ea"/>
            </a:endParaRPr>
          </a:p>
        </p:txBody>
      </p:sp>
      <p:pic>
        <p:nvPicPr>
          <p:cNvPr id="3081" name="Fix/0,45/10,23/3,6/3,59"/>
          <p:cNvPicPr>
            <a:picLocks noChangeAspect="1"/>
          </p:cNvPicPr>
          <p:nvPr userDrawn="1">
            <p:custDataLst>
              <p:tags r:id="rId32"/>
            </p:custDataLst>
          </p:nvPr>
        </p:nvPicPr>
        <p:blipFill>
          <a:blip r:embed="rId33" cstate="screen">
            <a:extLst>
              <a:ext uri="{28A0092B-C50C-407E-A947-70E740481C1C}">
                <a14:useLocalDpi xmlns:a14="http://schemas.microsoft.com/office/drawing/2010/main"/>
              </a:ext>
            </a:extLst>
          </a:blip>
          <a:srcRect/>
          <a:stretch>
            <a:fillRect/>
          </a:stretch>
        </p:blipFill>
        <p:spPr bwMode="auto">
          <a:xfrm>
            <a:off x="7667625" y="195263"/>
            <a:ext cx="1295400" cy="129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67636335"/>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 id="2147484256" r:id="rId12"/>
    <p:sldLayoutId id="2147484257" r:id="rId13"/>
    <p:sldLayoutId id="2147484258" r:id="rId14"/>
    <p:sldLayoutId id="2147484259" r:id="rId15"/>
    <p:sldLayoutId id="2147484260" r:id="rId16"/>
    <p:sldLayoutId id="2147484261" r:id="rId17"/>
    <p:sldLayoutId id="2147484262" r:id="rId18"/>
    <p:sldLayoutId id="2147484263" r:id="rId19"/>
    <p:sldLayoutId id="2147484264" r:id="rId20"/>
    <p:sldLayoutId id="2147484265" r:id="rId21"/>
    <p:sldLayoutId id="2147484266" r:id="rId22"/>
    <p:sldLayoutId id="2147484267" r:id="rId23"/>
  </p:sldLayoutIdLst>
  <p:hf sldNum="0" hdr="0" ftr="0"/>
  <p:txStyles>
    <p:titleStyle>
      <a:lvl1pPr algn="l" rtl="0" eaLnBrk="0" fontAlgn="base" hangingPunct="0">
        <a:spcBef>
          <a:spcPct val="110000"/>
        </a:spcBef>
        <a:spcAft>
          <a:spcPct val="110000"/>
        </a:spcAft>
        <a:defRPr sz="3000" b="1" kern="1200">
          <a:solidFill>
            <a:srgbClr val="00793A"/>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rgbClr val="00793A"/>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rgbClr val="00793A"/>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rgbClr val="00793A"/>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rgbClr val="00793A"/>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3000" b="1">
          <a:solidFill>
            <a:srgbClr val="C50022"/>
          </a:solidFill>
          <a:latin typeface="Arial" charset="0"/>
          <a:ea typeface="ＭＳ Ｐゴシック" charset="0"/>
          <a:cs typeface="Arial" charset="0"/>
        </a:defRPr>
      </a:lvl6pPr>
      <a:lvl7pPr marL="914400" algn="l" rtl="0" fontAlgn="base">
        <a:spcBef>
          <a:spcPct val="110000"/>
        </a:spcBef>
        <a:spcAft>
          <a:spcPct val="110000"/>
        </a:spcAft>
        <a:defRPr sz="3000" b="1">
          <a:solidFill>
            <a:srgbClr val="C50022"/>
          </a:solidFill>
          <a:latin typeface="Arial" charset="0"/>
          <a:ea typeface="ＭＳ Ｐゴシック" charset="0"/>
          <a:cs typeface="Arial" charset="0"/>
        </a:defRPr>
      </a:lvl7pPr>
      <a:lvl8pPr marL="1371600" algn="l" rtl="0" fontAlgn="base">
        <a:spcBef>
          <a:spcPct val="110000"/>
        </a:spcBef>
        <a:spcAft>
          <a:spcPct val="110000"/>
        </a:spcAft>
        <a:defRPr sz="3000" b="1">
          <a:solidFill>
            <a:srgbClr val="C50022"/>
          </a:solidFill>
          <a:latin typeface="Arial" charset="0"/>
          <a:ea typeface="ＭＳ Ｐゴシック" charset="0"/>
          <a:cs typeface="Arial" charset="0"/>
        </a:defRPr>
      </a:lvl8pPr>
      <a:lvl9pPr marL="1828800" algn="l" rtl="0" fontAlgn="base">
        <a:spcBef>
          <a:spcPct val="110000"/>
        </a:spcBef>
        <a:spcAft>
          <a:spcPct val="110000"/>
        </a:spcAft>
        <a:defRPr sz="3000" b="1">
          <a:solidFill>
            <a:srgbClr val="C50022"/>
          </a:solidFill>
          <a:latin typeface="Arial" charset="0"/>
          <a:ea typeface="ＭＳ Ｐゴシック" charset="0"/>
          <a:cs typeface="Arial" charset="0"/>
        </a:defRPr>
      </a:lvl9pPr>
    </p:titleStyle>
    <p:bodyStyle>
      <a:lvl1pPr marL="342900" indent="-342900" algn="l" rtl="0" eaLnBrk="0" fontAlgn="base" hangingPunct="0">
        <a:lnSpc>
          <a:spcPct val="110000"/>
        </a:lnSpc>
        <a:spcBef>
          <a:spcPct val="0"/>
        </a:spcBef>
        <a:spcAft>
          <a:spcPct val="50000"/>
        </a:spcAft>
        <a:buClr>
          <a:srgbClr val="00793A"/>
        </a:buClr>
        <a:buFont typeface="Wingdings" panose="05000000000000000000" pitchFamily="2" charset="2"/>
        <a:buChar char="n"/>
        <a:defRPr sz="1500" kern="1200">
          <a:solidFill>
            <a:srgbClr val="000000"/>
          </a:solidFill>
          <a:latin typeface="Arial"/>
          <a:ea typeface="MS PGothic" panose="020B0600070205080204" pitchFamily="34" charset="-128"/>
          <a:cs typeface="Arial"/>
        </a:defRPr>
      </a:lvl1pPr>
      <a:lvl2pPr marL="742950" indent="-285750" algn="l" rtl="0" eaLnBrk="0" fontAlgn="base" hangingPunct="0">
        <a:lnSpc>
          <a:spcPct val="110000"/>
        </a:lnSpc>
        <a:spcBef>
          <a:spcPct val="0"/>
        </a:spcBef>
        <a:spcAft>
          <a:spcPct val="50000"/>
        </a:spcAft>
        <a:buClr>
          <a:srgbClr val="00793A"/>
        </a:buClr>
        <a:buFont typeface="Wingdings" panose="05000000000000000000" pitchFamily="2" charset="2"/>
        <a:buChar char="n"/>
        <a:defRPr sz="1500" kern="1200">
          <a:solidFill>
            <a:srgbClr val="000000"/>
          </a:solidFill>
          <a:latin typeface="Arial"/>
          <a:ea typeface="+mn-ea"/>
          <a:cs typeface="Arial"/>
        </a:defRPr>
      </a:lvl2pPr>
      <a:lvl3pPr marL="11430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3pPr>
      <a:lvl4pPr marL="16002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4pPr>
      <a:lvl5pPr marL="20574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1"/>
          <a:stretch>
            <a:fillRect/>
          </a:stretch>
        </p:blipFill>
        <p:spPr>
          <a:xfrm>
            <a:off x="0" y="0"/>
            <a:ext cx="9144000" cy="5143500"/>
          </a:xfrm>
          <a:prstGeom prst="rect">
            <a:avLst/>
          </a:prstGeom>
        </p:spPr>
      </p:pic>
      <p:sp>
        <p:nvSpPr>
          <p:cNvPr id="1028" name="TitelPlaz"/>
          <p:cNvSpPr>
            <a:spLocks noGrp="1"/>
          </p:cNvSpPr>
          <p:nvPr>
            <p:ph type="title"/>
            <p:custDataLst>
              <p:tags r:id="rId3"/>
            </p:custDataLst>
          </p:nvPr>
        </p:nvSpPr>
        <p:spPr bwMode="auto">
          <a:xfrm>
            <a:off x="179388" y="411163"/>
            <a:ext cx="7362825"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Titelmasterformat durch Klicken bearbeiten</a:t>
            </a:r>
          </a:p>
        </p:txBody>
      </p:sp>
      <p:sp>
        <p:nvSpPr>
          <p:cNvPr id="1029" name="TextPlaz"/>
          <p:cNvSpPr>
            <a:spLocks noGrp="1"/>
          </p:cNvSpPr>
          <p:nvPr>
            <p:ph type="body" idx="1"/>
            <p:custDataLst>
              <p:tags r:id="rId4"/>
            </p:custDataLst>
          </p:nvPr>
        </p:nvSpPr>
        <p:spPr bwMode="auto">
          <a:xfrm>
            <a:off x="201613" y="1492250"/>
            <a:ext cx="7394575" cy="208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6" name="SeitePlaz"/>
          <p:cNvSpPr>
            <a:spLocks noGrp="1"/>
          </p:cNvSpPr>
          <p:nvPr>
            <p:ph type="sldNum" sz="quarter" idx="4"/>
            <p:custDataLst>
              <p:tags r:id="rId5"/>
            </p:custDataLst>
          </p:nvPr>
        </p:nvSpPr>
        <p:spPr>
          <a:xfrm>
            <a:off x="6804025" y="4986338"/>
            <a:ext cx="720725" cy="114300"/>
          </a:xfrm>
          <a:prstGeom prst="rect">
            <a:avLst/>
          </a:prstGeom>
        </p:spPr>
        <p:txBody>
          <a:bodyPr vert="horz" wrap="square" lIns="0" tIns="0" rIns="0" bIns="0" numCol="1" anchor="b" anchorCtr="0" compatLnSpc="1">
            <a:prstTxWarp prst="textNoShape">
              <a:avLst/>
            </a:prstTxWarp>
          </a:bodyPr>
          <a:lstStyle>
            <a:lvl1pPr algn="r">
              <a:spcBef>
                <a:spcPct val="110000"/>
              </a:spcBef>
              <a:spcAft>
                <a:spcPct val="110000"/>
              </a:spcAft>
              <a:defRPr sz="600">
                <a:solidFill>
                  <a:srgbClr val="000000"/>
                </a:solidFill>
              </a:defRPr>
            </a:lvl1pPr>
          </a:lstStyle>
          <a:p>
            <a:fld id="{DD09942B-32E2-4E43-94B6-CA8ADE2105EB}" type="slidenum">
              <a:rPr lang="de-DE" altLang="en-US"/>
              <a:pPr/>
              <a:t>‹#›</a:t>
            </a:fld>
            <a:endParaRPr lang="de-DE" altLang="en-US"/>
          </a:p>
        </p:txBody>
      </p:sp>
      <p:sp>
        <p:nvSpPr>
          <p:cNvPr id="5" name="FussPlaz"/>
          <p:cNvSpPr>
            <a:spLocks noGrp="1"/>
          </p:cNvSpPr>
          <p:nvPr>
            <p:ph type="ftr" sz="quarter" idx="3"/>
            <p:custDataLst>
              <p:tags r:id="rId6"/>
            </p:custDataLst>
          </p:nvPr>
        </p:nvSpPr>
        <p:spPr>
          <a:xfrm>
            <a:off x="863600" y="5040313"/>
            <a:ext cx="5400675" cy="71437"/>
          </a:xfrm>
          <a:prstGeom prst="rect">
            <a:avLst/>
          </a:prstGeom>
        </p:spPr>
        <p:txBody>
          <a:bodyPr vert="horz" lIns="0" tIns="0" rIns="0" bIns="0" rtlCol="0" anchor="b"/>
          <a:lstStyle>
            <a:lvl1pPr algn="ctr" fontAlgn="auto">
              <a:lnSpc>
                <a:spcPct val="100000"/>
              </a:lnSpc>
              <a:spcBef>
                <a:spcPct val="110000"/>
              </a:spcBef>
              <a:spcAft>
                <a:spcPct val="110000"/>
              </a:spcAft>
              <a:defRPr sz="900" b="0" i="0" dirty="0">
                <a:solidFill>
                  <a:srgbClr val="000000"/>
                </a:solidFill>
                <a:latin typeface="Arial"/>
                <a:ea typeface="+mn-ea"/>
                <a:cs typeface="+mn-cs"/>
              </a:defRPr>
            </a:lvl1pPr>
          </a:lstStyle>
          <a:p>
            <a:pPr>
              <a:defRPr/>
            </a:pPr>
            <a:endParaRPr lang="de-DE"/>
          </a:p>
        </p:txBody>
      </p:sp>
      <p:sp>
        <p:nvSpPr>
          <p:cNvPr id="4" name="DatumPlaz"/>
          <p:cNvSpPr>
            <a:spLocks noGrp="1"/>
          </p:cNvSpPr>
          <p:nvPr>
            <p:ph type="dt" sz="half" idx="2"/>
            <p:custDataLst>
              <p:tags r:id="rId7"/>
            </p:custDataLst>
          </p:nvPr>
        </p:nvSpPr>
        <p:spPr>
          <a:xfrm>
            <a:off x="323850" y="4986338"/>
            <a:ext cx="719138" cy="114300"/>
          </a:xfrm>
          <a:prstGeom prst="rect">
            <a:avLst/>
          </a:prstGeom>
        </p:spPr>
        <p:txBody>
          <a:bodyPr vert="horz" wrap="square" lIns="0" tIns="0" rIns="0" bIns="0" numCol="1" anchor="b" anchorCtr="0" compatLnSpc="1">
            <a:prstTxWarp prst="textNoShape">
              <a:avLst/>
            </a:prstTxWarp>
          </a:bodyPr>
          <a:lstStyle>
            <a:lvl1pPr>
              <a:spcBef>
                <a:spcPct val="110000"/>
              </a:spcBef>
              <a:spcAft>
                <a:spcPct val="110000"/>
              </a:spcAft>
              <a:defRPr sz="600">
                <a:solidFill>
                  <a:srgbClr val="000000"/>
                </a:solidFill>
              </a:defRPr>
            </a:lvl1pPr>
          </a:lstStyle>
          <a:p>
            <a:fld id="{F9EA26AE-7414-448A-8CED-B8BBCBB91A3E}" type="datetime1">
              <a:rPr lang="en-US" altLang="en-US"/>
              <a:pPr/>
              <a:t>3/27/2019</a:t>
            </a:fld>
            <a:endParaRPr lang="de-DE" altLang="en-US"/>
          </a:p>
        </p:txBody>
      </p:sp>
      <p:sp>
        <p:nvSpPr>
          <p:cNvPr id="9" name="DokuPlaz"/>
          <p:cNvSpPr txBox="1">
            <a:spLocks/>
          </p:cNvSpPr>
          <p:nvPr userDrawn="1">
            <p:custDataLst>
              <p:tags r:id="rId8"/>
            </p:custDataLst>
          </p:nvPr>
        </p:nvSpPr>
        <p:spPr>
          <a:xfrm>
            <a:off x="2160588" y="5072063"/>
            <a:ext cx="5399087" cy="73025"/>
          </a:xfrm>
          <a:prstGeom prst="rect">
            <a:avLst/>
          </a:prstGeom>
        </p:spPr>
        <p:txBody>
          <a:bodyPr lIns="0" tIns="0" rIns="0" bIns="0" anchor="b"/>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defRPr/>
            </a:pPr>
            <a:endParaRPr lang="de-DE" sz="450" dirty="0">
              <a:solidFill>
                <a:srgbClr val="000000"/>
              </a:solidFill>
            </a:endParaRPr>
          </a:p>
        </p:txBody>
      </p:sp>
      <p:sp>
        <p:nvSpPr>
          <p:cNvPr id="11" name="Fix/0,45/0/3,6/14,29"/>
          <p:cNvSpPr>
            <a:spLocks noChangeAspect="1" noChangeArrowheads="1"/>
          </p:cNvSpPr>
          <p:nvPr userDrawn="1">
            <p:custDataLst>
              <p:tags r:id="rId9"/>
            </p:custDataLst>
          </p:nvPr>
        </p:nvSpPr>
        <p:spPr bwMode="auto">
          <a:xfrm>
            <a:off x="7667625" y="0"/>
            <a:ext cx="1296988" cy="5145088"/>
          </a:xfrm>
          <a:prstGeom prst="rect">
            <a:avLst/>
          </a:prstGeom>
          <a:solidFill>
            <a:srgbClr val="00793A">
              <a:alpha val="40000"/>
            </a:srgbClr>
          </a:solidFill>
          <a:ln>
            <a:noFill/>
          </a:ln>
          <a:effectLs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endParaRPr lang="de-DE" altLang="de-DE" dirty="0">
              <a:solidFill>
                <a:srgbClr val="4AB145"/>
              </a:solidFill>
              <a:ea typeface="+mn-ea"/>
            </a:endParaRPr>
          </a:p>
        </p:txBody>
      </p:sp>
      <p:pic>
        <p:nvPicPr>
          <p:cNvPr id="12" name="Fix/0,45/10,23/3,6/3,59"/>
          <p:cNvPicPr>
            <a:picLocks noChangeAspect="1"/>
          </p:cNvPicPr>
          <p:nvPr userDrawn="1">
            <p:custDataLst>
              <p:tags r:id="rId10"/>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7667625" y="195263"/>
            <a:ext cx="1295400" cy="129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51630253"/>
      </p:ext>
    </p:extLst>
  </p:cSld>
  <p:clrMap bg1="lt1" tx1="dk1" bg2="lt2" tx2="dk2" accent1="accent1" accent2="accent2" accent3="accent3" accent4="accent4" accent5="accent5" accent6="accent6" hlink="hlink" folHlink="folHlink"/>
  <p:sldLayoutIdLst>
    <p:sldLayoutId id="2147484274" r:id="rId1"/>
  </p:sldLayoutIdLst>
  <p:hf sldNum="0" hdr="0" ftr="0"/>
  <p:txStyles>
    <p:titleStyle>
      <a:lvl1pPr algn="l" rtl="0" eaLnBrk="0" fontAlgn="base" hangingPunct="0">
        <a:spcBef>
          <a:spcPct val="110000"/>
        </a:spcBef>
        <a:spcAft>
          <a:spcPct val="110000"/>
        </a:spcAft>
        <a:defRPr sz="3000" b="1" kern="1200">
          <a:solidFill>
            <a:schemeClr val="bg1"/>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2200" b="1">
          <a:solidFill>
            <a:srgbClr val="000000"/>
          </a:solidFill>
          <a:latin typeface="Arial" charset="0"/>
          <a:ea typeface="ＭＳ Ｐゴシック" charset="0"/>
          <a:cs typeface="Arial" charset="0"/>
        </a:defRPr>
      </a:lvl6pPr>
      <a:lvl7pPr marL="914400" algn="l" rtl="0" fontAlgn="base">
        <a:spcBef>
          <a:spcPct val="110000"/>
        </a:spcBef>
        <a:spcAft>
          <a:spcPct val="110000"/>
        </a:spcAft>
        <a:defRPr sz="2200" b="1">
          <a:solidFill>
            <a:srgbClr val="000000"/>
          </a:solidFill>
          <a:latin typeface="Arial" charset="0"/>
          <a:ea typeface="ＭＳ Ｐゴシック" charset="0"/>
          <a:cs typeface="Arial" charset="0"/>
        </a:defRPr>
      </a:lvl7pPr>
      <a:lvl8pPr marL="1371600" algn="l" rtl="0" fontAlgn="base">
        <a:spcBef>
          <a:spcPct val="110000"/>
        </a:spcBef>
        <a:spcAft>
          <a:spcPct val="110000"/>
        </a:spcAft>
        <a:defRPr sz="2200" b="1">
          <a:solidFill>
            <a:srgbClr val="000000"/>
          </a:solidFill>
          <a:latin typeface="Arial" charset="0"/>
          <a:ea typeface="ＭＳ Ｐゴシック" charset="0"/>
          <a:cs typeface="Arial" charset="0"/>
        </a:defRPr>
      </a:lvl8pPr>
      <a:lvl9pPr marL="1828800" algn="l" rtl="0" fontAlgn="base">
        <a:spcBef>
          <a:spcPct val="110000"/>
        </a:spcBef>
        <a:spcAft>
          <a:spcPct val="110000"/>
        </a:spcAft>
        <a:defRPr sz="2200" b="1">
          <a:solidFill>
            <a:srgbClr val="000000"/>
          </a:solidFill>
          <a:latin typeface="Arial" charset="0"/>
          <a:ea typeface="ＭＳ Ｐゴシック" charset="0"/>
          <a:cs typeface="Arial" charset="0"/>
        </a:defRPr>
      </a:lvl9pPr>
    </p:titleStyle>
    <p:bodyStyle>
      <a:lvl1pPr marL="342900" indent="-342900" algn="l" rtl="0" eaLnBrk="0" fontAlgn="base" hangingPunct="0">
        <a:lnSpc>
          <a:spcPct val="110000"/>
        </a:lnSpc>
        <a:spcBef>
          <a:spcPct val="0"/>
        </a:spcBef>
        <a:spcAft>
          <a:spcPct val="50000"/>
        </a:spcAft>
        <a:buClr>
          <a:srgbClr val="65AC00"/>
        </a:buClr>
        <a:buFont typeface="Wingdings" panose="05000000000000000000" pitchFamily="2" charset="2"/>
        <a:buChar char="n"/>
        <a:defRPr sz="1500" kern="1200">
          <a:solidFill>
            <a:srgbClr val="FFFFFF"/>
          </a:solidFill>
          <a:latin typeface="Arial"/>
          <a:ea typeface="MS PGothic" panose="020B0600070205080204" pitchFamily="34" charset="-128"/>
          <a:cs typeface="Arial"/>
        </a:defRPr>
      </a:lvl1pPr>
      <a:lvl2pPr marL="742950" indent="-285750" algn="l" rtl="0" eaLnBrk="0" fontAlgn="base" hangingPunct="0">
        <a:lnSpc>
          <a:spcPct val="110000"/>
        </a:lnSpc>
        <a:spcBef>
          <a:spcPct val="0"/>
        </a:spcBef>
        <a:spcAft>
          <a:spcPct val="50000"/>
        </a:spcAft>
        <a:buClr>
          <a:srgbClr val="65AC00"/>
        </a:buClr>
        <a:buFont typeface="Wingdings" panose="05000000000000000000" pitchFamily="2" charset="2"/>
        <a:buChar char="n"/>
        <a:defRPr sz="1500" kern="1200">
          <a:solidFill>
            <a:srgbClr val="FFFFFF"/>
          </a:solidFill>
          <a:latin typeface="Arial"/>
          <a:ea typeface="+mn-ea"/>
          <a:cs typeface="Arial"/>
        </a:defRPr>
      </a:lvl2pPr>
      <a:lvl3pPr marL="1143000" indent="-228600" algn="l" rtl="0" eaLnBrk="0" fontAlgn="base" hangingPunct="0">
        <a:lnSpc>
          <a:spcPct val="110000"/>
        </a:lnSpc>
        <a:spcBef>
          <a:spcPct val="0"/>
        </a:spcBef>
        <a:spcAft>
          <a:spcPct val="50000"/>
        </a:spcAft>
        <a:buClr>
          <a:schemeClr val="tx1"/>
        </a:buClr>
        <a:buChar char="–"/>
        <a:defRPr sz="1500" kern="1200">
          <a:solidFill>
            <a:srgbClr val="FFFFFF"/>
          </a:solidFill>
          <a:latin typeface="Arial"/>
          <a:ea typeface="+mn-ea"/>
          <a:cs typeface="Arial"/>
        </a:defRPr>
      </a:lvl3pPr>
      <a:lvl4pPr marL="1600200" indent="-228600" algn="l" rtl="0" eaLnBrk="0" fontAlgn="base" hangingPunct="0">
        <a:lnSpc>
          <a:spcPct val="110000"/>
        </a:lnSpc>
        <a:spcBef>
          <a:spcPct val="0"/>
        </a:spcBef>
        <a:spcAft>
          <a:spcPct val="50000"/>
        </a:spcAft>
        <a:buClr>
          <a:schemeClr val="tx1"/>
        </a:buClr>
        <a:buChar char="–"/>
        <a:defRPr sz="1500" kern="1200">
          <a:solidFill>
            <a:srgbClr val="FFFFFF"/>
          </a:solidFill>
          <a:latin typeface="Arial"/>
          <a:ea typeface="+mn-ea"/>
          <a:cs typeface="Arial"/>
        </a:defRPr>
      </a:lvl4pPr>
      <a:lvl5pPr marL="2057400" indent="-228600" algn="l" rtl="0" eaLnBrk="0" fontAlgn="base" hangingPunct="0">
        <a:lnSpc>
          <a:spcPct val="110000"/>
        </a:lnSpc>
        <a:spcBef>
          <a:spcPct val="0"/>
        </a:spcBef>
        <a:spcAft>
          <a:spcPct val="50000"/>
        </a:spcAft>
        <a:buClr>
          <a:schemeClr val="tx1"/>
        </a:buClr>
        <a:buChar char="–"/>
        <a:defRPr sz="15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stretch>
            <a:fillRect/>
          </a:stretch>
        </p:blipFill>
        <p:spPr>
          <a:xfrm>
            <a:off x="0" y="0"/>
            <a:ext cx="9144000" cy="5143500"/>
          </a:xfrm>
          <a:prstGeom prst="rect">
            <a:avLst/>
          </a:prstGeom>
        </p:spPr>
      </p:pic>
      <p:sp>
        <p:nvSpPr>
          <p:cNvPr id="56" name="Fix/0,45/0/3,6/14,29"/>
          <p:cNvSpPr>
            <a:spLocks noChangeAspect="1" noChangeArrowheads="1"/>
          </p:cNvSpPr>
          <p:nvPr userDrawn="1">
            <p:custDataLst>
              <p:tags r:id="rId3"/>
            </p:custDataLst>
          </p:nvPr>
        </p:nvSpPr>
        <p:spPr bwMode="auto">
          <a:xfrm>
            <a:off x="7667625" y="0"/>
            <a:ext cx="1296988" cy="5145088"/>
          </a:xfrm>
          <a:prstGeom prst="rect">
            <a:avLst/>
          </a:prstGeom>
          <a:solidFill>
            <a:srgbClr val="F39500">
              <a:alpha val="40000"/>
            </a:srgbClr>
          </a:solidFill>
          <a:ln>
            <a:noFill/>
          </a:ln>
          <a:effectLs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endParaRPr lang="de-DE" altLang="de-DE">
              <a:solidFill>
                <a:srgbClr val="C50022"/>
              </a:solidFill>
              <a:ea typeface="+mn-ea"/>
            </a:endParaRPr>
          </a:p>
        </p:txBody>
      </p:sp>
      <p:sp>
        <p:nvSpPr>
          <p:cNvPr id="1028" name="TitelPlaz"/>
          <p:cNvSpPr>
            <a:spLocks noGrp="1"/>
          </p:cNvSpPr>
          <p:nvPr>
            <p:ph type="title"/>
            <p:custDataLst>
              <p:tags r:id="rId4"/>
            </p:custDataLst>
          </p:nvPr>
        </p:nvSpPr>
        <p:spPr bwMode="auto">
          <a:xfrm>
            <a:off x="179388" y="411163"/>
            <a:ext cx="7362825"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Titelmasterformat durch Klicken bearbeiten</a:t>
            </a:r>
          </a:p>
        </p:txBody>
      </p:sp>
      <p:sp>
        <p:nvSpPr>
          <p:cNvPr id="1029" name="TextPlaz"/>
          <p:cNvSpPr>
            <a:spLocks noGrp="1"/>
          </p:cNvSpPr>
          <p:nvPr>
            <p:ph type="body" idx="1"/>
            <p:custDataLst>
              <p:tags r:id="rId5"/>
            </p:custDataLst>
          </p:nvPr>
        </p:nvSpPr>
        <p:spPr bwMode="auto">
          <a:xfrm>
            <a:off x="201613" y="1492250"/>
            <a:ext cx="7394575" cy="208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6" name="SeitePlaz"/>
          <p:cNvSpPr>
            <a:spLocks noGrp="1"/>
          </p:cNvSpPr>
          <p:nvPr>
            <p:ph type="sldNum" sz="quarter" idx="4"/>
            <p:custDataLst>
              <p:tags r:id="rId6"/>
            </p:custDataLst>
          </p:nvPr>
        </p:nvSpPr>
        <p:spPr>
          <a:xfrm>
            <a:off x="6804025" y="4986338"/>
            <a:ext cx="720725" cy="114300"/>
          </a:xfrm>
          <a:prstGeom prst="rect">
            <a:avLst/>
          </a:prstGeom>
        </p:spPr>
        <p:txBody>
          <a:bodyPr vert="horz" wrap="square" lIns="0" tIns="0" rIns="0" bIns="0" numCol="1" anchor="b" anchorCtr="0" compatLnSpc="1">
            <a:prstTxWarp prst="textNoShape">
              <a:avLst/>
            </a:prstTxWarp>
          </a:bodyPr>
          <a:lstStyle>
            <a:lvl1pPr algn="r">
              <a:spcBef>
                <a:spcPct val="110000"/>
              </a:spcBef>
              <a:spcAft>
                <a:spcPct val="110000"/>
              </a:spcAft>
              <a:defRPr sz="600">
                <a:solidFill>
                  <a:srgbClr val="000000"/>
                </a:solidFill>
              </a:defRPr>
            </a:lvl1pPr>
          </a:lstStyle>
          <a:p>
            <a:fld id="{D5D01AE9-D09B-47B8-8185-E9ED0D378ED5}" type="slidenum">
              <a:rPr lang="de-DE" altLang="en-US"/>
              <a:pPr/>
              <a:t>‹#›</a:t>
            </a:fld>
            <a:endParaRPr lang="de-DE" altLang="en-US"/>
          </a:p>
        </p:txBody>
      </p:sp>
      <p:sp>
        <p:nvSpPr>
          <p:cNvPr id="4" name="DatumPlaz"/>
          <p:cNvSpPr>
            <a:spLocks noGrp="1"/>
          </p:cNvSpPr>
          <p:nvPr>
            <p:ph type="dt" sz="half" idx="2"/>
            <p:custDataLst>
              <p:tags r:id="rId7"/>
            </p:custDataLst>
          </p:nvPr>
        </p:nvSpPr>
        <p:spPr>
          <a:xfrm>
            <a:off x="323850" y="4986338"/>
            <a:ext cx="719138" cy="114300"/>
          </a:xfrm>
          <a:prstGeom prst="rect">
            <a:avLst/>
          </a:prstGeom>
        </p:spPr>
        <p:txBody>
          <a:bodyPr vert="horz" wrap="square" lIns="0" tIns="0" rIns="0" bIns="0" numCol="1" anchor="b" anchorCtr="0" compatLnSpc="1">
            <a:prstTxWarp prst="textNoShape">
              <a:avLst/>
            </a:prstTxWarp>
          </a:bodyPr>
          <a:lstStyle>
            <a:lvl1pPr>
              <a:spcBef>
                <a:spcPct val="110000"/>
              </a:spcBef>
              <a:spcAft>
                <a:spcPct val="110000"/>
              </a:spcAft>
              <a:defRPr sz="600">
                <a:solidFill>
                  <a:srgbClr val="000000"/>
                </a:solidFill>
                <a:latin typeface="Arial" charset="0"/>
                <a:ea typeface="ＭＳ Ｐゴシック" charset="0"/>
                <a:cs typeface="Arial" charset="0"/>
              </a:defRPr>
            </a:lvl1pPr>
          </a:lstStyle>
          <a:p>
            <a:pPr>
              <a:defRPr/>
            </a:pPr>
            <a:r>
              <a:rPr lang="en-US" dirty="0"/>
              <a:t>5/6/16</a:t>
            </a:r>
            <a:endParaRPr lang="de-DE"/>
          </a:p>
        </p:txBody>
      </p:sp>
      <p:sp>
        <p:nvSpPr>
          <p:cNvPr id="9" name="DokuPlaz"/>
          <p:cNvSpPr txBox="1">
            <a:spLocks/>
          </p:cNvSpPr>
          <p:nvPr userDrawn="1">
            <p:custDataLst>
              <p:tags r:id="rId8"/>
            </p:custDataLst>
          </p:nvPr>
        </p:nvSpPr>
        <p:spPr>
          <a:xfrm>
            <a:off x="2160588" y="5072063"/>
            <a:ext cx="5399087" cy="73025"/>
          </a:xfrm>
          <a:prstGeom prst="rect">
            <a:avLst/>
          </a:prstGeom>
        </p:spPr>
        <p:txBody>
          <a:bodyPr lIns="0" tIns="0" rIns="0" bIns="0" anchor="b"/>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defRPr/>
            </a:pPr>
            <a:endParaRPr lang="de-DE" sz="450">
              <a:solidFill>
                <a:srgbClr val="000000"/>
              </a:solidFill>
            </a:endParaRPr>
          </a:p>
        </p:txBody>
      </p:sp>
      <p:pic>
        <p:nvPicPr>
          <p:cNvPr id="1033" name="Fix/0,45/10,23/3,6/3,6"/>
          <p:cNvPicPr>
            <a:picLocks noChangeAspect="1"/>
          </p:cNvPicPr>
          <p:nvPr userDrawn="1">
            <p:custDataLst>
              <p:tags r:id="rId9"/>
            </p:custDataLst>
          </p:nvPr>
        </p:nvPicPr>
        <p:blipFill>
          <a:blip r:embed="rId11" cstate="screen">
            <a:extLst>
              <a:ext uri="{28A0092B-C50C-407E-A947-70E740481C1C}">
                <a14:useLocalDpi xmlns:a14="http://schemas.microsoft.com/office/drawing/2010/main"/>
              </a:ext>
            </a:extLst>
          </a:blip>
          <a:srcRect/>
          <a:stretch>
            <a:fillRect/>
          </a:stretch>
        </p:blipFill>
        <p:spPr bwMode="auto">
          <a:xfrm>
            <a:off x="7667625" y="161925"/>
            <a:ext cx="1295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64962709"/>
      </p:ext>
    </p:extLst>
  </p:cSld>
  <p:clrMap bg1="lt1" tx1="dk1" bg2="lt2" tx2="dk2" accent1="accent1" accent2="accent2" accent3="accent3" accent4="accent4" accent5="accent5" accent6="accent6" hlink="hlink" folHlink="folHlink"/>
  <p:sldLayoutIdLst>
    <p:sldLayoutId id="2147484276" r:id="rId1"/>
  </p:sldLayoutIdLst>
  <p:hf sldNum="0" hdr="0"/>
  <p:txStyles>
    <p:titleStyle>
      <a:lvl1pPr algn="l" rtl="0" eaLnBrk="0" fontAlgn="base" hangingPunct="0">
        <a:spcBef>
          <a:spcPct val="110000"/>
        </a:spcBef>
        <a:spcAft>
          <a:spcPct val="110000"/>
        </a:spcAft>
        <a:defRPr sz="3000" b="1" kern="1200">
          <a:solidFill>
            <a:schemeClr val="bg1"/>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2200" b="1">
          <a:solidFill>
            <a:srgbClr val="000000"/>
          </a:solidFill>
          <a:latin typeface="Arial" charset="0"/>
          <a:ea typeface="ＭＳ Ｐゴシック" charset="0"/>
          <a:cs typeface="Arial" charset="0"/>
        </a:defRPr>
      </a:lvl6pPr>
      <a:lvl7pPr marL="914400" algn="l" rtl="0" fontAlgn="base">
        <a:spcBef>
          <a:spcPct val="110000"/>
        </a:spcBef>
        <a:spcAft>
          <a:spcPct val="110000"/>
        </a:spcAft>
        <a:defRPr sz="2200" b="1">
          <a:solidFill>
            <a:srgbClr val="000000"/>
          </a:solidFill>
          <a:latin typeface="Arial" charset="0"/>
          <a:ea typeface="ＭＳ Ｐゴシック" charset="0"/>
          <a:cs typeface="Arial" charset="0"/>
        </a:defRPr>
      </a:lvl7pPr>
      <a:lvl8pPr marL="1371600" algn="l" rtl="0" fontAlgn="base">
        <a:spcBef>
          <a:spcPct val="110000"/>
        </a:spcBef>
        <a:spcAft>
          <a:spcPct val="110000"/>
        </a:spcAft>
        <a:defRPr sz="2200" b="1">
          <a:solidFill>
            <a:srgbClr val="000000"/>
          </a:solidFill>
          <a:latin typeface="Arial" charset="0"/>
          <a:ea typeface="ＭＳ Ｐゴシック" charset="0"/>
          <a:cs typeface="Arial" charset="0"/>
        </a:defRPr>
      </a:lvl8pPr>
      <a:lvl9pPr marL="1828800" algn="l" rtl="0" fontAlgn="base">
        <a:spcBef>
          <a:spcPct val="110000"/>
        </a:spcBef>
        <a:spcAft>
          <a:spcPct val="110000"/>
        </a:spcAft>
        <a:defRPr sz="2200" b="1">
          <a:solidFill>
            <a:srgbClr val="000000"/>
          </a:solidFill>
          <a:latin typeface="Arial" charset="0"/>
          <a:ea typeface="ＭＳ Ｐゴシック" charset="0"/>
          <a:cs typeface="Arial" charset="0"/>
        </a:defRPr>
      </a:lvl9pPr>
    </p:titleStyle>
    <p:bodyStyle>
      <a:lvl1pPr marL="342900" indent="-342900" algn="l" rtl="0" eaLnBrk="0" fontAlgn="base" hangingPunct="0">
        <a:lnSpc>
          <a:spcPct val="110000"/>
        </a:lnSpc>
        <a:spcBef>
          <a:spcPct val="0"/>
        </a:spcBef>
        <a:spcAft>
          <a:spcPct val="50000"/>
        </a:spcAft>
        <a:buClr>
          <a:srgbClr val="F39500"/>
        </a:buClr>
        <a:buFont typeface="Wingdings" panose="05000000000000000000" pitchFamily="2" charset="2"/>
        <a:buChar char="n"/>
        <a:defRPr sz="1500" kern="1200">
          <a:solidFill>
            <a:srgbClr val="FFFFFF"/>
          </a:solidFill>
          <a:latin typeface="Arial"/>
          <a:ea typeface="MS PGothic" panose="020B0600070205080204" pitchFamily="34" charset="-128"/>
          <a:cs typeface="Arial"/>
        </a:defRPr>
      </a:lvl1pPr>
      <a:lvl2pPr marL="742950" indent="-285750" algn="l" rtl="0" eaLnBrk="0" fontAlgn="base" hangingPunct="0">
        <a:lnSpc>
          <a:spcPct val="110000"/>
        </a:lnSpc>
        <a:spcBef>
          <a:spcPct val="0"/>
        </a:spcBef>
        <a:spcAft>
          <a:spcPct val="50000"/>
        </a:spcAft>
        <a:buClr>
          <a:srgbClr val="F39500"/>
        </a:buClr>
        <a:buFont typeface="Wingdings" panose="05000000000000000000" pitchFamily="2" charset="2"/>
        <a:buChar char="n"/>
        <a:defRPr sz="1500" kern="1200">
          <a:solidFill>
            <a:srgbClr val="FFFFFF"/>
          </a:solidFill>
          <a:latin typeface="Arial"/>
          <a:ea typeface="+mn-ea"/>
          <a:cs typeface="Arial"/>
        </a:defRPr>
      </a:lvl2pPr>
      <a:lvl3pPr marL="1143000" indent="-228600" algn="l" rtl="0" eaLnBrk="0" fontAlgn="base" hangingPunct="0">
        <a:lnSpc>
          <a:spcPct val="110000"/>
        </a:lnSpc>
        <a:spcBef>
          <a:spcPct val="0"/>
        </a:spcBef>
        <a:spcAft>
          <a:spcPct val="50000"/>
        </a:spcAft>
        <a:buClr>
          <a:schemeClr val="tx1"/>
        </a:buClr>
        <a:buChar char="–"/>
        <a:defRPr sz="1500" kern="1200">
          <a:solidFill>
            <a:srgbClr val="FFFFFF"/>
          </a:solidFill>
          <a:latin typeface="Arial"/>
          <a:ea typeface="+mn-ea"/>
          <a:cs typeface="Arial"/>
        </a:defRPr>
      </a:lvl3pPr>
      <a:lvl4pPr marL="1600200" indent="-228600" algn="l" rtl="0" eaLnBrk="0" fontAlgn="base" hangingPunct="0">
        <a:lnSpc>
          <a:spcPct val="110000"/>
        </a:lnSpc>
        <a:spcBef>
          <a:spcPct val="0"/>
        </a:spcBef>
        <a:spcAft>
          <a:spcPct val="50000"/>
        </a:spcAft>
        <a:buClr>
          <a:schemeClr val="tx1"/>
        </a:buClr>
        <a:buChar char="–"/>
        <a:defRPr sz="1500" kern="1200">
          <a:solidFill>
            <a:srgbClr val="FFFFFF"/>
          </a:solidFill>
          <a:latin typeface="Arial"/>
          <a:ea typeface="+mn-ea"/>
          <a:cs typeface="Arial"/>
        </a:defRPr>
      </a:lvl4pPr>
      <a:lvl5pPr marL="2057400" indent="-228600" algn="l" rtl="0" eaLnBrk="0" fontAlgn="base" hangingPunct="0">
        <a:lnSpc>
          <a:spcPct val="110000"/>
        </a:lnSpc>
        <a:spcBef>
          <a:spcPct val="0"/>
        </a:spcBef>
        <a:spcAft>
          <a:spcPct val="50000"/>
        </a:spcAft>
        <a:buClr>
          <a:schemeClr val="tx1"/>
        </a:buClr>
        <a:buChar char="–"/>
        <a:defRPr sz="15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7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1124.xml"/><Relationship Id="rId1" Type="http://schemas.openxmlformats.org/officeDocument/2006/relationships/tags" Target="../tags/tag1123.xml"/><Relationship Id="rId6" Type="http://schemas.openxmlformats.org/officeDocument/2006/relationships/chart" Target="../charts/chart1.xml"/><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1126.xml"/><Relationship Id="rId1" Type="http://schemas.openxmlformats.org/officeDocument/2006/relationships/tags" Target="../tags/tag1125.xml"/><Relationship Id="rId6" Type="http://schemas.openxmlformats.org/officeDocument/2006/relationships/image" Target="../media/image5.png"/><Relationship Id="rId5" Type="http://schemas.openxmlformats.org/officeDocument/2006/relationships/image" Target="../media/image41.tiff"/><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2.xml"/><Relationship Id="rId2" Type="http://schemas.openxmlformats.org/officeDocument/2006/relationships/tags" Target="../tags/tag1128.xml"/><Relationship Id="rId1" Type="http://schemas.openxmlformats.org/officeDocument/2006/relationships/tags" Target="../tags/tag1127.xml"/><Relationship Id="rId6" Type="http://schemas.openxmlformats.org/officeDocument/2006/relationships/image" Target="../media/image5.png"/><Relationship Id="rId5" Type="http://schemas.openxmlformats.org/officeDocument/2006/relationships/image" Target="../media/image42.tiff"/><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2.xml"/><Relationship Id="rId2" Type="http://schemas.openxmlformats.org/officeDocument/2006/relationships/tags" Target="../tags/tag1130.xml"/><Relationship Id="rId1" Type="http://schemas.openxmlformats.org/officeDocument/2006/relationships/tags" Target="../tags/tag1129.xml"/><Relationship Id="rId6" Type="http://schemas.openxmlformats.org/officeDocument/2006/relationships/image" Target="../media/image5.png"/><Relationship Id="rId5" Type="http://schemas.openxmlformats.org/officeDocument/2006/relationships/image" Target="../media/image43.jp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2.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hyperlink" Target="https://creativecommons.org/licenses/by/3.0/" TargetMode="External"/><Relationship Id="rId4" Type="http://schemas.openxmlformats.org/officeDocument/2006/relationships/hyperlink" Target="https://www.flickr.com/photos/jeepersmedia/14874001127"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6.xml"/><Relationship Id="rId5" Type="http://schemas.openxmlformats.org/officeDocument/2006/relationships/image" Target="../media/image21.png"/><Relationship Id="rId4" Type="http://schemas.openxmlformats.org/officeDocument/2006/relationships/hyperlink" Target="https://en.wikipedia.org/wiki/File:Red-bellied_Woodpecker-27527.jpg"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hyperlink" Target="https://www.flickr.com/photos/jeepersmedia/14874001127" TargetMode="External"/><Relationship Id="rId1" Type="http://schemas.openxmlformats.org/officeDocument/2006/relationships/slideLayout" Target="../slideLayouts/slideLayout27.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6.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2.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72.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186.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72.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72.xml"/></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71.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171.xm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72.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5.jpeg"/><Relationship Id="rId2" Type="http://schemas.openxmlformats.org/officeDocument/2006/relationships/slideLayout" Target="../slideLayouts/slideLayout36.xml"/><Relationship Id="rId1" Type="http://schemas.openxmlformats.org/officeDocument/2006/relationships/vmlDrawing" Target="../drawings/vmlDrawing11.vml"/><Relationship Id="rId6" Type="http://schemas.openxmlformats.org/officeDocument/2006/relationships/image" Target="../media/image24.jpeg"/><Relationship Id="rId5" Type="http://schemas.openxmlformats.org/officeDocument/2006/relationships/image" Target="../media/image22.png"/><Relationship Id="rId4" Type="http://schemas.openxmlformats.org/officeDocument/2006/relationships/oleObject" Target="../embeddings/oleObject11.bin"/></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72.xml"/></Relationships>
</file>

<file path=ppt/slides/_rels/slide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72.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5.xml"/></Relationships>
</file>

<file path=ppt/slides/_rels/slide3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95.xml"/></Relationships>
</file>

<file path=ppt/slides/_rels/slide3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95.xml"/></Relationships>
</file>

<file path=ppt/slides/_rels/slide35.xml.rels><?xml version="1.0" encoding="UTF-8" standalone="yes"?>
<Relationships xmlns="http://schemas.openxmlformats.org/package/2006/relationships"><Relationship Id="rId3" Type="http://schemas.openxmlformats.org/officeDocument/2006/relationships/hyperlink" Target="http://www.bettervm.basf.us/" TargetMode="External"/><Relationship Id="rId2" Type="http://schemas.openxmlformats.org/officeDocument/2006/relationships/hyperlink" Target="mailto:james.bean@basf.com" TargetMode="External"/><Relationship Id="rId1" Type="http://schemas.openxmlformats.org/officeDocument/2006/relationships/slideLayout" Target="../slideLayouts/slideLayout195.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emf"/><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1132.xml"/><Relationship Id="rId1" Type="http://schemas.openxmlformats.org/officeDocument/2006/relationships/tags" Target="../tags/tag1131.xml"/><Relationship Id="rId6" Type="http://schemas.openxmlformats.org/officeDocument/2006/relationships/image" Target="../media/image5.png"/><Relationship Id="rId5" Type="http://schemas.openxmlformats.org/officeDocument/2006/relationships/image" Target="../media/image67.tiff"/><Relationship Id="rId4" Type="http://schemas.openxmlformats.org/officeDocument/2006/relationships/notesSlide" Target="../notesSlides/notesSlide16.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36.xml"/><Relationship Id="rId5" Type="http://schemas.openxmlformats.org/officeDocument/2006/relationships/image" Target="../media/image28.jpe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31.jpe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1120.xml"/><Relationship Id="rId1" Type="http://schemas.openxmlformats.org/officeDocument/2006/relationships/tags" Target="../tags/tag1119.xml"/><Relationship Id="rId6" Type="http://schemas.openxmlformats.org/officeDocument/2006/relationships/image" Target="../media/image5.png"/><Relationship Id="rId5" Type="http://schemas.openxmlformats.org/officeDocument/2006/relationships/image" Target="../media/image33.tiff"/><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2.xml"/><Relationship Id="rId2" Type="http://schemas.openxmlformats.org/officeDocument/2006/relationships/tags" Target="../tags/tag1122.xml"/><Relationship Id="rId1" Type="http://schemas.openxmlformats.org/officeDocument/2006/relationships/tags" Target="../tags/tag1121.xml"/><Relationship Id="rId6" Type="http://schemas.openxmlformats.org/officeDocument/2006/relationships/image" Target="../media/image5.png"/><Relationship Id="rId5" Type="http://schemas.openxmlformats.org/officeDocument/2006/relationships/image" Target="../media/image34.tiff"/><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el 61"/>
          <p:cNvSpPr>
            <a:spLocks noGrp="1"/>
          </p:cNvSpPr>
          <p:nvPr>
            <p:ph type="ctrTitle"/>
          </p:nvPr>
        </p:nvSpPr>
        <p:spPr>
          <a:xfrm>
            <a:off x="1" y="195928"/>
            <a:ext cx="7707086" cy="1370699"/>
          </a:xfrm>
        </p:spPr>
        <p:txBody>
          <a:bodyPr rtlCol="0">
            <a:noAutofit/>
          </a:bodyPr>
          <a:lstStyle/>
          <a:p>
            <a:pPr algn="ctr">
              <a:lnSpc>
                <a:spcPct val="120000"/>
              </a:lnSpc>
              <a:spcAft>
                <a:spcPts val="600"/>
              </a:spcAft>
            </a:pPr>
            <a:r>
              <a:rPr lang="en-US" altLang="en-US" sz="3400" dirty="0">
                <a:solidFill>
                  <a:srgbClr val="FFFFFF"/>
                </a:solidFill>
              </a:rPr>
              <a:t>Changes and innovations  in the                            Invasive Species Market</a:t>
            </a:r>
          </a:p>
        </p:txBody>
      </p:sp>
      <p:sp>
        <p:nvSpPr>
          <p:cNvPr id="63" name="Untertitel 62"/>
          <p:cNvSpPr>
            <a:spLocks noGrp="1"/>
          </p:cNvSpPr>
          <p:nvPr>
            <p:ph type="subTitle" idx="1"/>
          </p:nvPr>
        </p:nvSpPr>
        <p:spPr>
          <a:xfrm>
            <a:off x="284247" y="4573203"/>
            <a:ext cx="7200900" cy="570297"/>
          </a:xfrm>
        </p:spPr>
        <p:txBody>
          <a:bodyPr rtlCol="0">
            <a:noAutofit/>
          </a:bodyPr>
          <a:lstStyle/>
          <a:p>
            <a:r>
              <a:rPr lang="en-US" sz="1600" b="1">
                <a:solidFill>
                  <a:schemeClr val="bg1"/>
                </a:solidFill>
              </a:rPr>
              <a:t>March 27, 2019</a:t>
            </a:r>
            <a:endParaRPr lang="en-US" sz="1600" b="1" dirty="0">
              <a:solidFill>
                <a:schemeClr val="bg1"/>
              </a:solidFill>
            </a:endParaRPr>
          </a:p>
        </p:txBody>
      </p:sp>
      <p:sp>
        <p:nvSpPr>
          <p:cNvPr id="4" name="Titel 61"/>
          <p:cNvSpPr txBox="1">
            <a:spLocks/>
          </p:cNvSpPr>
          <p:nvPr/>
        </p:nvSpPr>
        <p:spPr bwMode="auto">
          <a:xfrm>
            <a:off x="284247" y="3128267"/>
            <a:ext cx="6361482"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b" anchorCtr="0" compatLnSpc="1">
            <a:prstTxWarp prst="textNoShape">
              <a:avLst/>
            </a:prstTxWarp>
            <a:noAutofit/>
          </a:bodyPr>
          <a:lstStyle>
            <a:lvl1pPr algn="l" rtl="0" eaLnBrk="0" fontAlgn="base" hangingPunct="0">
              <a:lnSpc>
                <a:spcPct val="100000"/>
              </a:lnSpc>
              <a:spcBef>
                <a:spcPct val="110000"/>
              </a:spcBef>
              <a:spcAft>
                <a:spcPct val="110000"/>
              </a:spcAft>
              <a:defRPr sz="3000" b="1" i="0" kern="1200">
                <a:solidFill>
                  <a:schemeClr val="bg1"/>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chemeClr val="bg1"/>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2200" b="1">
                <a:solidFill>
                  <a:srgbClr val="000000"/>
                </a:solidFill>
                <a:latin typeface="Arial" charset="0"/>
                <a:ea typeface="ＭＳ Ｐゴシック" charset="0"/>
                <a:cs typeface="Arial" charset="0"/>
              </a:defRPr>
            </a:lvl6pPr>
            <a:lvl7pPr marL="914400" algn="l" rtl="0" fontAlgn="base">
              <a:spcBef>
                <a:spcPct val="110000"/>
              </a:spcBef>
              <a:spcAft>
                <a:spcPct val="110000"/>
              </a:spcAft>
              <a:defRPr sz="2200" b="1">
                <a:solidFill>
                  <a:srgbClr val="000000"/>
                </a:solidFill>
                <a:latin typeface="Arial" charset="0"/>
                <a:ea typeface="ＭＳ Ｐゴシック" charset="0"/>
                <a:cs typeface="Arial" charset="0"/>
              </a:defRPr>
            </a:lvl7pPr>
            <a:lvl8pPr marL="1371600" algn="l" rtl="0" fontAlgn="base">
              <a:spcBef>
                <a:spcPct val="110000"/>
              </a:spcBef>
              <a:spcAft>
                <a:spcPct val="110000"/>
              </a:spcAft>
              <a:defRPr sz="2200" b="1">
                <a:solidFill>
                  <a:srgbClr val="000000"/>
                </a:solidFill>
                <a:latin typeface="Arial" charset="0"/>
                <a:ea typeface="ＭＳ Ｐゴシック" charset="0"/>
                <a:cs typeface="Arial" charset="0"/>
              </a:defRPr>
            </a:lvl8pPr>
            <a:lvl9pPr marL="1828800" algn="l" rtl="0" fontAlgn="base">
              <a:spcBef>
                <a:spcPct val="110000"/>
              </a:spcBef>
              <a:spcAft>
                <a:spcPct val="110000"/>
              </a:spcAft>
              <a:defRPr sz="2200" b="1">
                <a:solidFill>
                  <a:srgbClr val="000000"/>
                </a:solidFill>
                <a:latin typeface="Arial" charset="0"/>
                <a:ea typeface="ＭＳ Ｐゴシック" charset="0"/>
                <a:cs typeface="Arial" charset="0"/>
              </a:defRPr>
            </a:lvl9pPr>
          </a:lstStyle>
          <a:p>
            <a:pPr>
              <a:lnSpc>
                <a:spcPct val="120000"/>
              </a:lnSpc>
              <a:spcAft>
                <a:spcPts val="600"/>
              </a:spcAft>
            </a:pPr>
            <a:r>
              <a:rPr lang="en-US" altLang="en-US" sz="2000" dirty="0">
                <a:solidFill>
                  <a:srgbClr val="FFFFFF"/>
                </a:solidFill>
              </a:rPr>
              <a:t>Jim Bean                                                            Strategic Accounts Manager                                 BASF Professional and Specialty Solutions</a:t>
            </a:r>
          </a:p>
        </p:txBody>
      </p:sp>
    </p:spTree>
    <p:extLst>
      <p:ext uri="{BB962C8B-B14F-4D97-AF65-F5344CB8AC3E}">
        <p14:creationId xmlns:p14="http://schemas.microsoft.com/office/powerpoint/2010/main" val="59364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p:cNvSpPr txBox="1">
            <a:spLocks/>
          </p:cNvSpPr>
          <p:nvPr/>
        </p:nvSpPr>
        <p:spPr>
          <a:xfrm>
            <a:off x="1358643" y="1410621"/>
            <a:ext cx="3753417" cy="3348372"/>
          </a:xfrm>
          <a:prstGeom prst="rect">
            <a:avLst/>
          </a:prstGeom>
        </p:spPr>
        <p:txBody>
          <a:bodyPr vert="horz" lIns="0" tIns="0" rIns="0" bIns="0" rtlCol="0" anchor="t">
            <a:normAutofit/>
          </a:bodyPr>
          <a:lstStyle>
            <a:lvl1pPr marL="342900" indent="-342900" algn="l" defTabSz="914400" rtl="0" eaLnBrk="1" latinLnBrk="0" hangingPunct="1">
              <a:lnSpc>
                <a:spcPct val="110000"/>
              </a:lnSpc>
              <a:spcBef>
                <a:spcPts val="0"/>
              </a:spcBef>
              <a:spcAft>
                <a:spcPct val="50000"/>
              </a:spcAft>
              <a:buClr>
                <a:schemeClr val="accent1"/>
              </a:buClr>
              <a:buFont typeface="Wingdings"/>
              <a:buChar char="n"/>
              <a:defRPr sz="2000" b="0" i="0" kern="1200">
                <a:solidFill>
                  <a:srgbClr val="000000"/>
                </a:solidFill>
                <a:latin typeface="Arial"/>
                <a:ea typeface="+mn-ea"/>
                <a:cs typeface="+mn-cs"/>
              </a:defRPr>
            </a:lvl1pPr>
            <a:lvl2pPr marL="742950" indent="-285750" algn="l" defTabSz="914400" rtl="0" eaLnBrk="1" latinLnBrk="0" hangingPunct="1">
              <a:lnSpc>
                <a:spcPct val="110000"/>
              </a:lnSpc>
              <a:spcBef>
                <a:spcPts val="0"/>
              </a:spcBef>
              <a:spcAft>
                <a:spcPct val="50000"/>
              </a:spcAft>
              <a:buClr>
                <a:schemeClr val="accent1"/>
              </a:buClr>
              <a:buFont typeface="Wingdings"/>
              <a:buChar char="n"/>
              <a:defRPr sz="2000" b="0" i="0" kern="1200">
                <a:solidFill>
                  <a:srgbClr val="000000"/>
                </a:solidFill>
                <a:latin typeface="Arial"/>
                <a:ea typeface="+mn-ea"/>
                <a:cs typeface="+mn-cs"/>
              </a:defRPr>
            </a:lvl2pPr>
            <a:lvl3pPr marL="1143000" indent="-228600" algn="l" defTabSz="914400" rtl="0" eaLnBrk="1" latinLnBrk="0" hangingPunct="1">
              <a:lnSpc>
                <a:spcPct val="110000"/>
              </a:lnSpc>
              <a:spcBef>
                <a:spcPts val="0"/>
              </a:spcBef>
              <a:spcAft>
                <a:spcPct val="50000"/>
              </a:spcAft>
              <a:buClr>
                <a:schemeClr val="tx1"/>
              </a:buClr>
              <a:buFontTx/>
              <a:buChar char="–"/>
              <a:defRPr sz="2000" b="0" i="0" kern="1200">
                <a:solidFill>
                  <a:srgbClr val="000000"/>
                </a:solidFill>
                <a:latin typeface="Arial"/>
                <a:ea typeface="+mn-ea"/>
                <a:cs typeface="+mn-cs"/>
              </a:defRPr>
            </a:lvl3pPr>
            <a:lvl4pPr marL="1600200" indent="-228600" algn="l" defTabSz="914400" rtl="0" eaLnBrk="1" latinLnBrk="0" hangingPunct="1">
              <a:lnSpc>
                <a:spcPct val="110000"/>
              </a:lnSpc>
              <a:spcBef>
                <a:spcPts val="0"/>
              </a:spcBef>
              <a:spcAft>
                <a:spcPct val="50000"/>
              </a:spcAft>
              <a:buClr>
                <a:schemeClr val="tx1"/>
              </a:buClr>
              <a:buFontTx/>
              <a:buChar char="–"/>
              <a:defRPr sz="2000" b="0" i="0" kern="1200">
                <a:solidFill>
                  <a:srgbClr val="000000"/>
                </a:solidFill>
                <a:latin typeface="Arial"/>
                <a:ea typeface="+mn-ea"/>
                <a:cs typeface="+mn-cs"/>
              </a:defRPr>
            </a:lvl4pPr>
            <a:lvl5pPr marL="2057400" indent="-228600" algn="l" defTabSz="914400" rtl="0" eaLnBrk="1" latinLnBrk="0" hangingPunct="1">
              <a:lnSpc>
                <a:spcPct val="110000"/>
              </a:lnSpc>
              <a:spcBef>
                <a:spcPts val="0"/>
              </a:spcBef>
              <a:spcAft>
                <a:spcPct val="50000"/>
              </a:spcAft>
              <a:buClr>
                <a:schemeClr val="tx1"/>
              </a:buClr>
              <a:buFontTx/>
              <a:buChar char="–"/>
              <a:defRPr sz="2000" b="0" i="0" kern="1200">
                <a:solidFill>
                  <a:srgbClr val="000000"/>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450"/>
              </a:spcAft>
              <a:buClr>
                <a:srgbClr val="004A96"/>
              </a:buClr>
              <a:buSzTx/>
              <a:buFont typeface="Wingdings"/>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Arial"/>
            </a:endParaRPr>
          </a:p>
        </p:txBody>
      </p:sp>
      <p:sp>
        <p:nvSpPr>
          <p:cNvPr id="18" name="Title 1"/>
          <p:cNvSpPr>
            <a:spLocks noGrp="1"/>
          </p:cNvSpPr>
          <p:nvPr>
            <p:ph type="title"/>
          </p:nvPr>
        </p:nvSpPr>
        <p:spPr>
          <a:xfrm>
            <a:off x="562351" y="266074"/>
            <a:ext cx="5346000" cy="639900"/>
          </a:xfrm>
        </p:spPr>
        <p:txBody>
          <a:bodyPr>
            <a:noAutofit/>
          </a:bodyPr>
          <a:lstStyle/>
          <a:p>
            <a:br>
              <a:rPr lang="en-US" sz="1650" dirty="0">
                <a:solidFill>
                  <a:schemeClr val="bg1"/>
                </a:solidFill>
              </a:rPr>
            </a:br>
            <a:r>
              <a:rPr lang="en-US" sz="1875" dirty="0">
                <a:solidFill>
                  <a:schemeClr val="bg1"/>
                </a:solidFill>
              </a:rPr>
              <a:t>BASF Professional and Specialty Solutions</a:t>
            </a:r>
            <a:br>
              <a:rPr lang="en-US" sz="1875" dirty="0">
                <a:solidFill>
                  <a:schemeClr val="bg1"/>
                </a:solidFill>
              </a:rPr>
            </a:br>
            <a:r>
              <a:rPr lang="en-US" sz="1650" dirty="0">
                <a:solidFill>
                  <a:schemeClr val="bg1"/>
                </a:solidFill>
              </a:rPr>
              <a:t>Ambitious growth plan to fulfill your needs</a:t>
            </a:r>
          </a:p>
        </p:txBody>
      </p:sp>
      <p:sp>
        <p:nvSpPr>
          <p:cNvPr id="26" name="Rechteck 18"/>
          <p:cNvSpPr/>
          <p:nvPr/>
        </p:nvSpPr>
        <p:spPr>
          <a:xfrm>
            <a:off x="1663210" y="3046296"/>
            <a:ext cx="1355265" cy="1951101"/>
          </a:xfrm>
          <a:prstGeom prst="rect">
            <a:avLst/>
          </a:prstGeom>
          <a:solidFill>
            <a:schemeClr val="accent1">
              <a:lumMod val="75000"/>
              <a:alpha val="69804"/>
            </a:schemeClr>
          </a:solidFill>
        </p:spPr>
        <p:txBody>
          <a:bodyPr wrap="square" tIns="60758" rIns="40505">
            <a:noAutofit/>
          </a:bodyPr>
          <a:lstStyle/>
          <a:p>
            <a:pPr marL="0" lvl="1" fontAlgn="auto">
              <a:spcBef>
                <a:spcPts val="472"/>
              </a:spcBef>
              <a:spcAft>
                <a:spcPts val="472"/>
              </a:spcAft>
              <a:buClr>
                <a:srgbClr val="00793A"/>
              </a:buClr>
              <a:defRPr/>
            </a:pPr>
            <a:r>
              <a:rPr lang="en-US" sz="788" kern="0" dirty="0">
                <a:solidFill>
                  <a:srgbClr val="FFFFFF"/>
                </a:solidFill>
                <a:cs typeface="Arial"/>
              </a:rPr>
              <a:t>Intrinsic</a:t>
            </a:r>
            <a:r>
              <a:rPr lang="en-US" sz="788" kern="0" baseline="30000" dirty="0">
                <a:solidFill>
                  <a:srgbClr val="FFFFFF"/>
                </a:solidFill>
                <a:cs typeface="Arial"/>
              </a:rPr>
              <a:t>®</a:t>
            </a:r>
            <a:r>
              <a:rPr lang="en-US" sz="788" kern="0" dirty="0">
                <a:solidFill>
                  <a:srgbClr val="FFFFFF"/>
                </a:solidFill>
                <a:cs typeface="Arial"/>
              </a:rPr>
              <a:t> Brand Fungicides</a:t>
            </a:r>
          </a:p>
          <a:p>
            <a:pPr marL="0" lvl="1" fontAlgn="auto">
              <a:spcBef>
                <a:spcPts val="472"/>
              </a:spcBef>
              <a:spcAft>
                <a:spcPts val="472"/>
              </a:spcAft>
              <a:buClr>
                <a:srgbClr val="00793A"/>
              </a:buClr>
              <a:defRPr/>
            </a:pPr>
            <a:r>
              <a:rPr lang="en-US" sz="788" kern="0" dirty="0">
                <a:solidFill>
                  <a:srgbClr val="FFFFFF"/>
                </a:solidFill>
                <a:cs typeface="Arial"/>
              </a:rPr>
              <a:t>Lexicon</a:t>
            </a:r>
            <a:r>
              <a:rPr lang="en-US" sz="788" kern="0" baseline="30000" dirty="0">
                <a:solidFill>
                  <a:srgbClr val="FFFFFF"/>
                </a:solidFill>
                <a:cs typeface="Arial"/>
              </a:rPr>
              <a:t>®</a:t>
            </a:r>
            <a:r>
              <a:rPr lang="en-US" sz="788" kern="0" dirty="0">
                <a:solidFill>
                  <a:srgbClr val="FFFFFF"/>
                </a:solidFill>
                <a:cs typeface="Arial"/>
              </a:rPr>
              <a:t> Intrinsic</a:t>
            </a:r>
            <a:r>
              <a:rPr lang="en-US" sz="788" kern="0" baseline="30000" dirty="0">
                <a:solidFill>
                  <a:srgbClr val="FFFFFF"/>
                </a:solidFill>
                <a:cs typeface="Arial"/>
              </a:rPr>
              <a:t>®</a:t>
            </a:r>
          </a:p>
          <a:p>
            <a:pPr marL="0" lvl="1" fontAlgn="auto">
              <a:spcBef>
                <a:spcPts val="472"/>
              </a:spcBef>
              <a:spcAft>
                <a:spcPts val="472"/>
              </a:spcAft>
              <a:buClr>
                <a:srgbClr val="00793A"/>
              </a:buClr>
              <a:defRPr/>
            </a:pPr>
            <a:r>
              <a:rPr lang="en-US" sz="788" kern="0" dirty="0">
                <a:solidFill>
                  <a:srgbClr val="FFFFFF"/>
                </a:solidFill>
                <a:cs typeface="Arial"/>
              </a:rPr>
              <a:t>Xzemplar</a:t>
            </a:r>
            <a:r>
              <a:rPr lang="en-US" sz="788" kern="0" baseline="30000" dirty="0">
                <a:solidFill>
                  <a:srgbClr val="FFFFFF"/>
                </a:solidFill>
                <a:cs typeface="Arial"/>
              </a:rPr>
              <a:t>®</a:t>
            </a:r>
            <a:r>
              <a:rPr lang="en-US" sz="788" kern="0" dirty="0">
                <a:solidFill>
                  <a:srgbClr val="FFFFFF"/>
                </a:solidFill>
                <a:cs typeface="Arial"/>
              </a:rPr>
              <a:t> Intrinsic</a:t>
            </a:r>
            <a:r>
              <a:rPr lang="en-US" sz="788" kern="0" baseline="30000" dirty="0">
                <a:solidFill>
                  <a:srgbClr val="FFFFFF"/>
                </a:solidFill>
              </a:rPr>
              <a:t>®</a:t>
            </a:r>
            <a:endParaRPr lang="en-US" sz="788" kern="0" dirty="0">
              <a:solidFill>
                <a:srgbClr val="FFFFFF"/>
              </a:solidFill>
              <a:cs typeface="Arial"/>
            </a:endParaRPr>
          </a:p>
          <a:p>
            <a:pPr marL="0" lvl="1" fontAlgn="auto">
              <a:spcBef>
                <a:spcPts val="472"/>
              </a:spcBef>
              <a:spcAft>
                <a:spcPts val="472"/>
              </a:spcAft>
              <a:buClr>
                <a:srgbClr val="00793A"/>
              </a:buClr>
              <a:defRPr/>
            </a:pPr>
            <a:r>
              <a:rPr lang="en-US" sz="788" kern="0" dirty="0">
                <a:solidFill>
                  <a:srgbClr val="FFFFFF"/>
                </a:solidFill>
                <a:cs typeface="Arial"/>
              </a:rPr>
              <a:t>Plant Health benefits</a:t>
            </a:r>
          </a:p>
          <a:p>
            <a:pPr marL="0" lvl="1" fontAlgn="auto">
              <a:spcBef>
                <a:spcPts val="472"/>
              </a:spcBef>
              <a:spcAft>
                <a:spcPts val="472"/>
              </a:spcAft>
              <a:buClr>
                <a:srgbClr val="00793A"/>
              </a:buClr>
              <a:defRPr/>
            </a:pPr>
            <a:r>
              <a:rPr lang="en-US" sz="788" kern="0" dirty="0">
                <a:solidFill>
                  <a:srgbClr val="FFFFFF"/>
                </a:solidFill>
                <a:cs typeface="Arial"/>
              </a:rPr>
              <a:t>Living Acres Expansion</a:t>
            </a:r>
          </a:p>
          <a:p>
            <a:pPr marL="0" marR="0" lvl="1" indent="0" algn="l" defTabSz="914400" rtl="0" eaLnBrk="1" fontAlgn="auto" latinLnBrk="0" hangingPunct="1">
              <a:lnSpc>
                <a:spcPct val="100000"/>
              </a:lnSpc>
              <a:spcBef>
                <a:spcPts val="0"/>
              </a:spcBef>
              <a:spcAft>
                <a:spcPts val="472"/>
              </a:spcAft>
              <a:buClr>
                <a:srgbClr val="00793A"/>
              </a:buClr>
              <a:buSzTx/>
              <a:buFontTx/>
              <a:buNone/>
              <a:tabLst/>
              <a:defRPr/>
            </a:pPr>
            <a:endParaRPr kumimoji="0" lang="en-US" sz="788"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a:endParaRPr>
          </a:p>
          <a:p>
            <a:pPr marL="0" marR="0" lvl="1" indent="0" algn="l" defTabSz="914400" rtl="0" eaLnBrk="1" fontAlgn="auto" latinLnBrk="0" hangingPunct="1">
              <a:lnSpc>
                <a:spcPct val="100000"/>
              </a:lnSpc>
              <a:spcBef>
                <a:spcPts val="0"/>
              </a:spcBef>
              <a:spcAft>
                <a:spcPts val="472"/>
              </a:spcAft>
              <a:buClr>
                <a:srgbClr val="00793A"/>
              </a:buClr>
              <a:buSzTx/>
              <a:buFontTx/>
              <a:buNone/>
              <a:tabLst/>
              <a:defRPr/>
            </a:pPr>
            <a:endParaRPr kumimoji="0" lang="en-US" sz="788"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a:endParaRPr>
          </a:p>
          <a:p>
            <a:pPr marL="0" marR="0" lvl="1" indent="0" algn="l" defTabSz="914400" rtl="0" eaLnBrk="1" fontAlgn="auto" latinLnBrk="0" hangingPunct="1">
              <a:lnSpc>
                <a:spcPct val="100000"/>
              </a:lnSpc>
              <a:spcBef>
                <a:spcPts val="0"/>
              </a:spcBef>
              <a:spcAft>
                <a:spcPts val="472"/>
              </a:spcAft>
              <a:buClr>
                <a:srgbClr val="00793A"/>
              </a:buClr>
              <a:buSzTx/>
              <a:buFontTx/>
              <a:buNone/>
              <a:tabLst/>
              <a:defRPr/>
            </a:pPr>
            <a:endParaRPr kumimoji="0" lang="en-US" sz="788"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a:endParaRPr>
          </a:p>
          <a:p>
            <a:pPr marL="0" marR="0" lvl="1" indent="0" algn="l" defTabSz="914400" rtl="0" eaLnBrk="1" fontAlgn="auto" latinLnBrk="0" hangingPunct="1">
              <a:lnSpc>
                <a:spcPct val="100000"/>
              </a:lnSpc>
              <a:spcBef>
                <a:spcPts val="0"/>
              </a:spcBef>
              <a:spcAft>
                <a:spcPts val="472"/>
              </a:spcAft>
              <a:buClr>
                <a:srgbClr val="00793A"/>
              </a:buClr>
              <a:buSzTx/>
              <a:buFontTx/>
              <a:buNone/>
              <a:tabLst/>
              <a:defRPr/>
            </a:pPr>
            <a:endParaRPr kumimoji="0" lang="en-US" sz="788"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a:endParaRPr>
          </a:p>
          <a:p>
            <a:pPr marL="0" marR="0" lvl="1" indent="0" algn="l" defTabSz="914400" rtl="0" eaLnBrk="1" fontAlgn="auto" latinLnBrk="0" hangingPunct="1">
              <a:lnSpc>
                <a:spcPct val="100000"/>
              </a:lnSpc>
              <a:spcBef>
                <a:spcPts val="0"/>
              </a:spcBef>
              <a:spcAft>
                <a:spcPts val="472"/>
              </a:spcAft>
              <a:buClr>
                <a:srgbClr val="00793A"/>
              </a:buClr>
              <a:buSzTx/>
              <a:buFontTx/>
              <a:buNone/>
              <a:tabLst/>
              <a:defRPr/>
            </a:pPr>
            <a:endParaRPr kumimoji="0" lang="en-US" sz="788"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a:endParaRPr>
          </a:p>
          <a:p>
            <a:pPr marL="0" marR="0" lvl="1" indent="0" algn="l" defTabSz="914400" rtl="0" eaLnBrk="1" fontAlgn="auto" latinLnBrk="0" hangingPunct="1">
              <a:lnSpc>
                <a:spcPct val="100000"/>
              </a:lnSpc>
              <a:spcBef>
                <a:spcPts val="0"/>
              </a:spcBef>
              <a:spcAft>
                <a:spcPts val="472"/>
              </a:spcAft>
              <a:buClr>
                <a:srgbClr val="00793A"/>
              </a:buClr>
              <a:buSzTx/>
              <a:buFontTx/>
              <a:buNone/>
              <a:tabLst/>
              <a:defRPr/>
            </a:pPr>
            <a:endParaRPr kumimoji="0" lang="de-DE" sz="788"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
        <p:nvSpPr>
          <p:cNvPr id="31" name="Rechteck 18"/>
          <p:cNvSpPr/>
          <p:nvPr/>
        </p:nvSpPr>
        <p:spPr>
          <a:xfrm>
            <a:off x="3198970" y="3083313"/>
            <a:ext cx="1377375" cy="1932695"/>
          </a:xfrm>
          <a:prstGeom prst="rect">
            <a:avLst/>
          </a:prstGeom>
          <a:solidFill>
            <a:schemeClr val="accent1">
              <a:lumMod val="75000"/>
              <a:alpha val="69804"/>
            </a:schemeClr>
          </a:solidFill>
        </p:spPr>
        <p:txBody>
          <a:bodyPr wrap="square" tIns="60758" rIns="40505">
            <a:noAutofit/>
          </a:bodyPr>
          <a:lstStyle/>
          <a:p>
            <a:pPr marL="0" marR="0" lvl="1" indent="0" defTabSz="914400" eaLnBrk="1" fontAlgn="auto" latinLnBrk="0" hangingPunct="1">
              <a:lnSpc>
                <a:spcPct val="100000"/>
              </a:lnSpc>
              <a:spcBef>
                <a:spcPts val="472"/>
              </a:spcBef>
              <a:spcAft>
                <a:spcPts val="472"/>
              </a:spcAft>
              <a:buClr>
                <a:srgbClr val="00793A"/>
              </a:buClr>
              <a:buSzTx/>
              <a:buFontTx/>
              <a:buNone/>
              <a:tabLst/>
              <a:defRPr/>
            </a:pPr>
            <a:r>
              <a:rPr lang="en-US" sz="788" kern="0" dirty="0">
                <a:solidFill>
                  <a:srgbClr val="FFFFFF"/>
                </a:solidFill>
                <a:cs typeface="Arial"/>
              </a:rPr>
              <a:t>Termidor</a:t>
            </a:r>
            <a:r>
              <a:rPr lang="en-US" sz="788" kern="0" baseline="30000" dirty="0">
                <a:solidFill>
                  <a:srgbClr val="FFFFFF"/>
                </a:solidFill>
              </a:rPr>
              <a:t>® </a:t>
            </a:r>
            <a:r>
              <a:rPr lang="en-US" sz="788" kern="0" dirty="0">
                <a:solidFill>
                  <a:srgbClr val="FFFFFF"/>
                </a:solidFill>
              </a:rPr>
              <a:t>HE</a:t>
            </a:r>
            <a:endParaRPr lang="en-US" sz="788" kern="0" dirty="0">
              <a:solidFill>
                <a:srgbClr val="FFFFFF"/>
              </a:solidFill>
              <a:cs typeface="Arial"/>
            </a:endParaRPr>
          </a:p>
          <a:p>
            <a:pPr marL="0" marR="0" lvl="1" indent="0" defTabSz="914400" eaLnBrk="1" fontAlgn="auto" latinLnBrk="0" hangingPunct="1">
              <a:lnSpc>
                <a:spcPct val="100000"/>
              </a:lnSpc>
              <a:spcBef>
                <a:spcPts val="472"/>
              </a:spcBef>
              <a:spcAft>
                <a:spcPts val="472"/>
              </a:spcAft>
              <a:buClr>
                <a:srgbClr val="00793A"/>
              </a:buClr>
              <a:buSzTx/>
              <a:buFontTx/>
              <a:buNone/>
              <a:tabLst/>
              <a:defRPr/>
            </a:pPr>
            <a:r>
              <a:rPr lang="en-US" sz="788" kern="0" dirty="0">
                <a:solidFill>
                  <a:srgbClr val="FFFFFF"/>
                </a:solidFill>
                <a:cs typeface="Arial"/>
              </a:rPr>
              <a:t>Termidor</a:t>
            </a:r>
            <a:r>
              <a:rPr lang="en-US" sz="788" kern="0" baseline="30000" dirty="0">
                <a:solidFill>
                  <a:srgbClr val="FFFFFF"/>
                </a:solidFill>
              </a:rPr>
              <a:t>®</a:t>
            </a:r>
            <a:r>
              <a:rPr lang="en-US" sz="788" kern="0" dirty="0">
                <a:solidFill>
                  <a:srgbClr val="FFFFFF"/>
                </a:solidFill>
                <a:cs typeface="Arial"/>
              </a:rPr>
              <a:t> HP</a:t>
            </a:r>
          </a:p>
          <a:p>
            <a:pPr marL="0" marR="0" lvl="1" indent="0" defTabSz="914400" eaLnBrk="1" fontAlgn="auto" latinLnBrk="0" hangingPunct="1">
              <a:lnSpc>
                <a:spcPct val="100000"/>
              </a:lnSpc>
              <a:spcBef>
                <a:spcPts val="472"/>
              </a:spcBef>
              <a:spcAft>
                <a:spcPts val="472"/>
              </a:spcAft>
              <a:buClr>
                <a:srgbClr val="00793A"/>
              </a:buClr>
              <a:buSzTx/>
              <a:buFontTx/>
              <a:buNone/>
              <a:tabLst/>
              <a:defRPr/>
            </a:pPr>
            <a:r>
              <a:rPr lang="en-US" sz="788" kern="0" dirty="0">
                <a:solidFill>
                  <a:srgbClr val="FFFFFF"/>
                </a:solidFill>
                <a:cs typeface="Arial"/>
              </a:rPr>
              <a:t>Trelona</a:t>
            </a:r>
            <a:r>
              <a:rPr lang="en-US" sz="788" kern="0" baseline="30000" dirty="0">
                <a:solidFill>
                  <a:srgbClr val="FFFFFF"/>
                </a:solidFill>
              </a:rPr>
              <a:t>®</a:t>
            </a:r>
            <a:endParaRPr lang="en-US" sz="788" kern="0" dirty="0">
              <a:solidFill>
                <a:srgbClr val="FFFFFF"/>
              </a:solidFill>
              <a:cs typeface="Arial"/>
            </a:endParaRPr>
          </a:p>
          <a:p>
            <a:pPr marL="0" marR="0" lvl="1" indent="0" defTabSz="914400" eaLnBrk="1" fontAlgn="auto" latinLnBrk="0" hangingPunct="1">
              <a:lnSpc>
                <a:spcPct val="100000"/>
              </a:lnSpc>
              <a:spcBef>
                <a:spcPts val="472"/>
              </a:spcBef>
              <a:spcAft>
                <a:spcPts val="472"/>
              </a:spcAft>
              <a:buClr>
                <a:srgbClr val="00793A"/>
              </a:buClr>
              <a:buSzTx/>
              <a:buFontTx/>
              <a:buNone/>
              <a:tabLst/>
              <a:defRPr/>
            </a:pPr>
            <a:r>
              <a:rPr lang="en-US" sz="788" kern="0" dirty="0">
                <a:solidFill>
                  <a:srgbClr val="FFFFFF"/>
                </a:solidFill>
                <a:cs typeface="Arial"/>
              </a:rPr>
              <a:t>Selontra</a:t>
            </a:r>
            <a:r>
              <a:rPr lang="en-US" sz="788" kern="0" baseline="30000" dirty="0">
                <a:solidFill>
                  <a:srgbClr val="FFFFFF"/>
                </a:solidFill>
              </a:rPr>
              <a:t>®</a:t>
            </a:r>
            <a:endParaRPr lang="en-US" sz="788" kern="0" dirty="0">
              <a:solidFill>
                <a:srgbClr val="FFFFFF"/>
              </a:solidFill>
              <a:cs typeface="Arial"/>
            </a:endParaRPr>
          </a:p>
          <a:p>
            <a:pPr marL="0" marR="0" lvl="1" indent="0" defTabSz="914400" eaLnBrk="1" fontAlgn="auto" latinLnBrk="0" hangingPunct="1">
              <a:lnSpc>
                <a:spcPct val="100000"/>
              </a:lnSpc>
              <a:spcBef>
                <a:spcPts val="472"/>
              </a:spcBef>
              <a:spcAft>
                <a:spcPts val="472"/>
              </a:spcAft>
              <a:buClr>
                <a:srgbClr val="00793A"/>
              </a:buClr>
              <a:buSzTx/>
              <a:buFontTx/>
              <a:buNone/>
              <a:tabLst/>
              <a:defRPr/>
            </a:pPr>
            <a:r>
              <a:rPr lang="en-US" sz="788" kern="0" dirty="0">
                <a:solidFill>
                  <a:srgbClr val="FFFFFF"/>
                </a:solidFill>
                <a:cs typeface="Arial"/>
              </a:rPr>
              <a:t>Fendona</a:t>
            </a:r>
            <a:r>
              <a:rPr lang="en-US" sz="788" kern="0" baseline="30000" dirty="0">
                <a:solidFill>
                  <a:srgbClr val="FFFFFF"/>
                </a:solidFill>
              </a:rPr>
              <a:t>®</a:t>
            </a:r>
            <a:endParaRPr lang="en-US" sz="788" kern="0" dirty="0">
              <a:solidFill>
                <a:srgbClr val="FFFFFF"/>
              </a:solidFill>
              <a:cs typeface="Arial"/>
            </a:endParaRPr>
          </a:p>
          <a:p>
            <a:pPr marL="0" marR="0" lvl="1" indent="0" defTabSz="914400" eaLnBrk="1" fontAlgn="auto" latinLnBrk="0" hangingPunct="1">
              <a:lnSpc>
                <a:spcPct val="100000"/>
              </a:lnSpc>
              <a:spcBef>
                <a:spcPts val="472"/>
              </a:spcBef>
              <a:spcAft>
                <a:spcPts val="472"/>
              </a:spcAft>
              <a:buClr>
                <a:srgbClr val="00793A"/>
              </a:buClr>
              <a:buSzTx/>
              <a:buFontTx/>
              <a:buNone/>
              <a:tabLst/>
              <a:defRPr/>
            </a:pPr>
            <a:endParaRPr lang="en-US" sz="788" kern="0" dirty="0">
              <a:solidFill>
                <a:srgbClr val="FFFFFF"/>
              </a:solidFill>
              <a:cs typeface="Arial"/>
            </a:endParaRPr>
          </a:p>
        </p:txBody>
      </p:sp>
      <p:sp>
        <p:nvSpPr>
          <p:cNvPr id="32" name="Rechteck 18"/>
          <p:cNvSpPr/>
          <p:nvPr/>
        </p:nvSpPr>
        <p:spPr>
          <a:xfrm>
            <a:off x="174251" y="3044973"/>
            <a:ext cx="1371797" cy="1952424"/>
          </a:xfrm>
          <a:prstGeom prst="rect">
            <a:avLst/>
          </a:prstGeom>
          <a:solidFill>
            <a:schemeClr val="accent1">
              <a:lumMod val="75000"/>
              <a:alpha val="69804"/>
            </a:schemeClr>
          </a:solidFill>
        </p:spPr>
        <p:txBody>
          <a:bodyPr wrap="square" tIns="60758" rIns="40505">
            <a:noAutofit/>
          </a:bodyPr>
          <a:lstStyle/>
          <a:p>
            <a:pPr marL="0" marR="0" lvl="1" indent="0" algn="l" defTabSz="914400" rtl="0" eaLnBrk="1" fontAlgn="auto" latinLnBrk="0" hangingPunct="1">
              <a:lnSpc>
                <a:spcPct val="100000"/>
              </a:lnSpc>
              <a:spcBef>
                <a:spcPts val="472"/>
              </a:spcBef>
              <a:spcAft>
                <a:spcPts val="472"/>
              </a:spcAft>
              <a:buClr>
                <a:srgbClr val="00793A"/>
              </a:buClr>
              <a:buSzTx/>
              <a:buFontTx/>
              <a:buNone/>
              <a:tabLst/>
              <a:defRPr/>
            </a:pPr>
            <a:r>
              <a:rPr kumimoji="0" lang="en-US" sz="788"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a:rPr>
              <a:t>Mitigate risk to                    non-target organisms</a:t>
            </a:r>
          </a:p>
          <a:p>
            <a:pPr marL="0" marR="0" lvl="1" indent="0" algn="l" defTabSz="914400" rtl="0" eaLnBrk="1" fontAlgn="auto" latinLnBrk="0" hangingPunct="1">
              <a:lnSpc>
                <a:spcPct val="100000"/>
              </a:lnSpc>
              <a:spcBef>
                <a:spcPts val="472"/>
              </a:spcBef>
              <a:spcAft>
                <a:spcPts val="472"/>
              </a:spcAft>
              <a:buClr>
                <a:srgbClr val="00793A"/>
              </a:buClr>
              <a:buSzTx/>
              <a:buFontTx/>
              <a:buNone/>
              <a:tabLst/>
              <a:defRPr/>
            </a:pPr>
            <a:r>
              <a:rPr kumimoji="0" lang="en-US" sz="788"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a:rPr>
              <a:t>Consume less resources</a:t>
            </a:r>
          </a:p>
          <a:p>
            <a:pPr marL="0" marR="0" lvl="1" indent="0" algn="l" defTabSz="914400" rtl="0" eaLnBrk="1" fontAlgn="auto" latinLnBrk="0" hangingPunct="1">
              <a:lnSpc>
                <a:spcPct val="100000"/>
              </a:lnSpc>
              <a:spcBef>
                <a:spcPts val="472"/>
              </a:spcBef>
              <a:spcAft>
                <a:spcPts val="472"/>
              </a:spcAft>
              <a:buClr>
                <a:srgbClr val="00793A"/>
              </a:buClr>
              <a:buSzTx/>
              <a:buFontTx/>
              <a:buNone/>
              <a:tabLst/>
              <a:defRPr/>
            </a:pPr>
            <a:r>
              <a:rPr kumimoji="0" lang="en-US" sz="788"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a:rPr>
              <a:t>Reduce contamination                 &amp; protect food quality</a:t>
            </a:r>
          </a:p>
          <a:p>
            <a:pPr marL="0" marR="0" lvl="1" indent="0" algn="l" defTabSz="914400" rtl="0" eaLnBrk="1" fontAlgn="auto" latinLnBrk="0" hangingPunct="1">
              <a:lnSpc>
                <a:spcPct val="100000"/>
              </a:lnSpc>
              <a:spcBef>
                <a:spcPts val="472"/>
              </a:spcBef>
              <a:spcAft>
                <a:spcPts val="472"/>
              </a:spcAft>
              <a:buClr>
                <a:srgbClr val="00793A"/>
              </a:buClr>
              <a:buSzTx/>
              <a:buFontTx/>
              <a:buNone/>
              <a:tabLst/>
              <a:defRPr/>
            </a:pPr>
            <a:r>
              <a:rPr kumimoji="0" lang="en-US" sz="788"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a:rPr>
              <a:t>Prevention of the              spread of disease</a:t>
            </a:r>
          </a:p>
          <a:p>
            <a:pPr marL="0" marR="0" lvl="1" indent="0" algn="l" defTabSz="914400" rtl="0" eaLnBrk="1" fontAlgn="auto" latinLnBrk="0" hangingPunct="1">
              <a:lnSpc>
                <a:spcPct val="100000"/>
              </a:lnSpc>
              <a:spcBef>
                <a:spcPts val="472"/>
              </a:spcBef>
              <a:spcAft>
                <a:spcPts val="472"/>
              </a:spcAft>
              <a:buClr>
                <a:srgbClr val="00793A"/>
              </a:buClr>
              <a:buSzTx/>
              <a:buFontTx/>
              <a:buNone/>
              <a:tabLst/>
              <a:defRPr/>
            </a:pPr>
            <a:r>
              <a:rPr kumimoji="0" lang="en-US" sz="788"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a:rPr>
              <a:t>Renewable resource production</a:t>
            </a:r>
          </a:p>
        </p:txBody>
      </p:sp>
      <p:sp>
        <p:nvSpPr>
          <p:cNvPr id="33" name="Rechteck 18"/>
          <p:cNvSpPr/>
          <p:nvPr/>
        </p:nvSpPr>
        <p:spPr>
          <a:xfrm>
            <a:off x="4637919" y="3083480"/>
            <a:ext cx="1373413" cy="1911853"/>
          </a:xfrm>
          <a:prstGeom prst="rect">
            <a:avLst/>
          </a:prstGeom>
          <a:solidFill>
            <a:schemeClr val="accent1">
              <a:lumMod val="75000"/>
              <a:alpha val="69804"/>
            </a:schemeClr>
          </a:solidFill>
        </p:spPr>
        <p:txBody>
          <a:bodyPr wrap="square" tIns="60758" rIns="40505">
            <a:noAutofit/>
          </a:bodyPr>
          <a:lstStyle/>
          <a:p>
            <a:pPr marL="0" lvl="1" fontAlgn="auto">
              <a:spcBef>
                <a:spcPts val="472"/>
              </a:spcBef>
              <a:spcAft>
                <a:spcPts val="472"/>
              </a:spcAft>
              <a:buClr>
                <a:srgbClr val="00793A"/>
              </a:buClr>
              <a:defRPr/>
            </a:pPr>
            <a:r>
              <a:rPr lang="en-US" sz="788" kern="0" dirty="0">
                <a:solidFill>
                  <a:srgbClr val="FFFFFF"/>
                </a:solidFill>
                <a:cs typeface="Arial"/>
              </a:rPr>
              <a:t>Sultan</a:t>
            </a:r>
            <a:r>
              <a:rPr lang="en-US" sz="788" kern="0" baseline="30000" dirty="0">
                <a:solidFill>
                  <a:srgbClr val="FFFFFF"/>
                </a:solidFill>
              </a:rPr>
              <a:t>®</a:t>
            </a:r>
          </a:p>
          <a:p>
            <a:pPr marL="0" lvl="1" fontAlgn="auto">
              <a:spcBef>
                <a:spcPts val="472"/>
              </a:spcBef>
              <a:spcAft>
                <a:spcPts val="472"/>
              </a:spcAft>
              <a:buClr>
                <a:srgbClr val="00793A"/>
              </a:buClr>
              <a:defRPr/>
            </a:pPr>
            <a:r>
              <a:rPr lang="en-US" sz="788" kern="0" dirty="0">
                <a:solidFill>
                  <a:srgbClr val="FFFFFF"/>
                </a:solidFill>
                <a:cs typeface="Arial"/>
              </a:rPr>
              <a:t>Nemasys</a:t>
            </a:r>
            <a:r>
              <a:rPr lang="en-US" sz="788" kern="0" baseline="30000" dirty="0">
                <a:solidFill>
                  <a:srgbClr val="FFFFFF"/>
                </a:solidFill>
              </a:rPr>
              <a:t>®</a:t>
            </a:r>
          </a:p>
          <a:p>
            <a:pPr marL="0" lvl="1" fontAlgn="auto">
              <a:spcBef>
                <a:spcPts val="472"/>
              </a:spcBef>
              <a:spcAft>
                <a:spcPts val="472"/>
              </a:spcAft>
              <a:buClr>
                <a:srgbClr val="00793A"/>
              </a:buClr>
              <a:defRPr/>
            </a:pPr>
            <a:r>
              <a:rPr lang="en-US" sz="788" kern="0" dirty="0">
                <a:solidFill>
                  <a:srgbClr val="FFFFFF"/>
                </a:solidFill>
                <a:cs typeface="Arial"/>
              </a:rPr>
              <a:t>Empress</a:t>
            </a:r>
            <a:r>
              <a:rPr lang="en-US" sz="788" kern="0" baseline="30000" dirty="0">
                <a:solidFill>
                  <a:srgbClr val="FFFFFF"/>
                </a:solidFill>
              </a:rPr>
              <a:t>®</a:t>
            </a:r>
            <a:r>
              <a:rPr lang="en-US" sz="788" kern="0" dirty="0">
                <a:solidFill>
                  <a:srgbClr val="FFFFFF"/>
                </a:solidFill>
                <a:cs typeface="Arial"/>
              </a:rPr>
              <a:t> Plus</a:t>
            </a:r>
            <a:endParaRPr lang="en-US" sz="788" kern="0" baseline="30000" dirty="0">
              <a:solidFill>
                <a:srgbClr val="FFFFFF"/>
              </a:solidFill>
            </a:endParaRPr>
          </a:p>
          <a:p>
            <a:pPr marL="0" lvl="1" fontAlgn="auto">
              <a:spcBef>
                <a:spcPts val="472"/>
              </a:spcBef>
              <a:spcAft>
                <a:spcPts val="472"/>
              </a:spcAft>
              <a:buClr>
                <a:srgbClr val="00793A"/>
              </a:buClr>
              <a:defRPr/>
            </a:pPr>
            <a:r>
              <a:rPr lang="en-US" sz="788" kern="0" dirty="0">
                <a:solidFill>
                  <a:srgbClr val="FFFFFF"/>
                </a:solidFill>
                <a:cs typeface="Arial"/>
              </a:rPr>
              <a:t>Ventigra</a:t>
            </a:r>
            <a:r>
              <a:rPr lang="en-US" sz="788" kern="0" baseline="30000" dirty="0">
                <a:solidFill>
                  <a:srgbClr val="FFFFFF"/>
                </a:solidFill>
              </a:rPr>
              <a:t>®</a:t>
            </a:r>
          </a:p>
          <a:p>
            <a:pPr marL="0" lvl="1" fontAlgn="auto">
              <a:spcBef>
                <a:spcPts val="472"/>
              </a:spcBef>
              <a:spcAft>
                <a:spcPts val="472"/>
              </a:spcAft>
              <a:buClr>
                <a:srgbClr val="00793A"/>
              </a:buClr>
              <a:defRPr/>
            </a:pPr>
            <a:r>
              <a:rPr lang="en-US" sz="788" kern="0" dirty="0">
                <a:solidFill>
                  <a:srgbClr val="FFFFFF"/>
                </a:solidFill>
                <a:cs typeface="Arial"/>
              </a:rPr>
              <a:t>Velifer</a:t>
            </a:r>
            <a:r>
              <a:rPr lang="en-US" sz="788" kern="0" baseline="30000" dirty="0">
                <a:solidFill>
                  <a:srgbClr val="FFFFFF"/>
                </a:solidFill>
              </a:rPr>
              <a:t>TM</a:t>
            </a:r>
            <a:endParaRPr lang="en-US" sz="788" kern="0" baseline="30000" dirty="0">
              <a:solidFill>
                <a:srgbClr val="FFFFFF"/>
              </a:solidFill>
              <a:cs typeface="Arial"/>
            </a:endParaRPr>
          </a:p>
        </p:txBody>
      </p:sp>
      <p:sp>
        <p:nvSpPr>
          <p:cNvPr id="22" name="Rechteck 18"/>
          <p:cNvSpPr/>
          <p:nvPr/>
        </p:nvSpPr>
        <p:spPr>
          <a:xfrm>
            <a:off x="6134479" y="3083313"/>
            <a:ext cx="1375453" cy="1912020"/>
          </a:xfrm>
          <a:prstGeom prst="rect">
            <a:avLst/>
          </a:prstGeom>
          <a:solidFill>
            <a:schemeClr val="accent1">
              <a:lumMod val="75000"/>
              <a:alpha val="69804"/>
            </a:schemeClr>
          </a:solidFill>
        </p:spPr>
        <p:txBody>
          <a:bodyPr wrap="square" tIns="60758" rIns="40505">
            <a:noAutofit/>
          </a:bodyPr>
          <a:lstStyle/>
          <a:p>
            <a:pPr marL="0" lvl="1" fontAlgn="auto">
              <a:spcBef>
                <a:spcPts val="472"/>
              </a:spcBef>
              <a:spcAft>
                <a:spcPts val="472"/>
              </a:spcAft>
              <a:buClr>
                <a:srgbClr val="00793A"/>
              </a:buClr>
              <a:defRPr/>
            </a:pPr>
            <a:r>
              <a:rPr lang="en-US" sz="788" kern="0" dirty="0">
                <a:solidFill>
                  <a:srgbClr val="FFFFFF"/>
                </a:solidFill>
                <a:cs typeface="Arial"/>
              </a:rPr>
              <a:t>Detail</a:t>
            </a:r>
            <a:r>
              <a:rPr lang="en-US" sz="788" kern="0" baseline="30000" dirty="0">
                <a:solidFill>
                  <a:srgbClr val="FFFFFF"/>
                </a:solidFill>
              </a:rPr>
              <a:t>®</a:t>
            </a:r>
          </a:p>
          <a:p>
            <a:pPr marL="0" lvl="1" fontAlgn="auto">
              <a:spcBef>
                <a:spcPts val="472"/>
              </a:spcBef>
              <a:spcAft>
                <a:spcPts val="472"/>
              </a:spcAft>
              <a:buClr>
                <a:srgbClr val="00793A"/>
              </a:buClr>
              <a:defRPr/>
            </a:pPr>
            <a:r>
              <a:rPr lang="en-US" sz="788" kern="0" dirty="0">
                <a:solidFill>
                  <a:srgbClr val="FFFFFF"/>
                </a:solidFill>
                <a:cs typeface="Arial"/>
              </a:rPr>
              <a:t>Frequency</a:t>
            </a:r>
            <a:r>
              <a:rPr lang="en-US" sz="788" kern="0" baseline="30000" dirty="0">
                <a:solidFill>
                  <a:srgbClr val="FFFFFF"/>
                </a:solidFill>
              </a:rPr>
              <a:t>®</a:t>
            </a:r>
          </a:p>
          <a:p>
            <a:pPr marL="0" lvl="1" fontAlgn="auto">
              <a:spcBef>
                <a:spcPts val="472"/>
              </a:spcBef>
              <a:spcAft>
                <a:spcPts val="472"/>
              </a:spcAft>
              <a:buClr>
                <a:srgbClr val="00793A"/>
              </a:buClr>
              <a:defRPr/>
            </a:pPr>
            <a:r>
              <a:rPr lang="en-US" sz="788" kern="0" dirty="0">
                <a:solidFill>
                  <a:srgbClr val="FFFFFF"/>
                </a:solidFill>
                <a:cs typeface="Arial"/>
              </a:rPr>
              <a:t>Plateau</a:t>
            </a:r>
            <a:r>
              <a:rPr lang="en-US" sz="788" kern="0" baseline="30000" dirty="0">
                <a:solidFill>
                  <a:srgbClr val="FFFFFF"/>
                </a:solidFill>
              </a:rPr>
              <a:t>®</a:t>
            </a:r>
          </a:p>
          <a:p>
            <a:pPr marL="0" marR="0" lvl="1" indent="0" defTabSz="914400" eaLnBrk="1" fontAlgn="auto" latinLnBrk="0" hangingPunct="1">
              <a:lnSpc>
                <a:spcPct val="100000"/>
              </a:lnSpc>
              <a:spcBef>
                <a:spcPts val="472"/>
              </a:spcBef>
              <a:spcAft>
                <a:spcPts val="472"/>
              </a:spcAft>
              <a:buClr>
                <a:srgbClr val="00793A"/>
              </a:buClr>
              <a:buSzTx/>
              <a:buFontTx/>
              <a:buNone/>
              <a:tabLst/>
              <a:defRPr/>
            </a:pPr>
            <a:r>
              <a:rPr lang="en-US" sz="788" kern="0" dirty="0">
                <a:solidFill>
                  <a:srgbClr val="FFFFFF"/>
                </a:solidFill>
                <a:cs typeface="Arial"/>
              </a:rPr>
              <a:t>Invasive Weed Control </a:t>
            </a:r>
          </a:p>
          <a:p>
            <a:pPr marL="0" marR="0" lvl="1" indent="0" defTabSz="914400" eaLnBrk="1" fontAlgn="auto" latinLnBrk="0" hangingPunct="1">
              <a:lnSpc>
                <a:spcPct val="100000"/>
              </a:lnSpc>
              <a:spcBef>
                <a:spcPts val="472"/>
              </a:spcBef>
              <a:spcAft>
                <a:spcPts val="472"/>
              </a:spcAft>
              <a:buClr>
                <a:srgbClr val="00793A"/>
              </a:buClr>
              <a:buSzTx/>
              <a:buFontTx/>
              <a:buNone/>
              <a:tabLst/>
              <a:defRPr/>
            </a:pPr>
            <a:r>
              <a:rPr lang="en-US" sz="788" kern="0" dirty="0">
                <a:solidFill>
                  <a:srgbClr val="FFFFFF"/>
                </a:solidFill>
                <a:cs typeface="Arial"/>
              </a:rPr>
              <a:t>Wildlife and habitat improvement</a:t>
            </a:r>
          </a:p>
        </p:txBody>
      </p:sp>
      <p:pic>
        <p:nvPicPr>
          <p:cNvPr id="34" name="Picture 3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4850" y="1462742"/>
            <a:ext cx="1374208" cy="1531805"/>
          </a:xfrm>
          <a:prstGeom prst="rect">
            <a:avLst/>
          </a:prstGeom>
        </p:spPr>
      </p:pic>
      <p:pic>
        <p:nvPicPr>
          <p:cNvPr id="3" name="Picture 2"/>
          <p:cNvPicPr preferRelativeResize="0">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39309" y="1462741"/>
            <a:ext cx="1388508" cy="1531805"/>
          </a:xfrm>
          <a:prstGeom prst="rect">
            <a:avLst/>
          </a:prstGeom>
        </p:spPr>
      </p:pic>
      <p:pic>
        <p:nvPicPr>
          <p:cNvPr id="19" name="Content Placeholder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1668272" y="1462742"/>
            <a:ext cx="1351823" cy="1531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47031" y="1462741"/>
            <a:ext cx="1372287" cy="1531805"/>
          </a:xfrm>
          <a:prstGeom prst="rect">
            <a:avLst/>
          </a:prstGeom>
        </p:spPr>
      </p:pic>
      <p:pic>
        <p:nvPicPr>
          <p:cNvPr id="5" name="Picture 4"/>
          <p:cNvPicPr>
            <a:picLocks noChangeAspect="1"/>
          </p:cNvPicPr>
          <p:nvPr/>
        </p:nvPicPr>
        <p:blipFill>
          <a:blip r:embed="rId7"/>
          <a:stretch>
            <a:fillRect/>
          </a:stretch>
        </p:blipFill>
        <p:spPr>
          <a:xfrm>
            <a:off x="6138531" y="1462740"/>
            <a:ext cx="1373152" cy="1531805"/>
          </a:xfrm>
          <a:prstGeom prst="rect">
            <a:avLst/>
          </a:prstGeom>
        </p:spPr>
      </p:pic>
      <p:sp>
        <p:nvSpPr>
          <p:cNvPr id="23" name="Title 1"/>
          <p:cNvSpPr txBox="1">
            <a:spLocks/>
          </p:cNvSpPr>
          <p:nvPr/>
        </p:nvSpPr>
        <p:spPr bwMode="auto">
          <a:xfrm>
            <a:off x="161925" y="268287"/>
            <a:ext cx="4117975" cy="103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110000"/>
              </a:spcBef>
              <a:spcAft>
                <a:spcPct val="110000"/>
              </a:spcAft>
              <a:defRPr sz="3000" b="1" kern="1200">
                <a:solidFill>
                  <a:srgbClr val="004A96"/>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3000" b="1">
                <a:solidFill>
                  <a:srgbClr val="C50022"/>
                </a:solidFill>
                <a:latin typeface="Arial" charset="0"/>
                <a:ea typeface="ＭＳ Ｐゴシック" charset="0"/>
                <a:cs typeface="Arial" charset="0"/>
              </a:defRPr>
            </a:lvl6pPr>
            <a:lvl7pPr marL="914400" algn="l" rtl="0" fontAlgn="base">
              <a:spcBef>
                <a:spcPct val="110000"/>
              </a:spcBef>
              <a:spcAft>
                <a:spcPct val="110000"/>
              </a:spcAft>
              <a:defRPr sz="3000" b="1">
                <a:solidFill>
                  <a:srgbClr val="C50022"/>
                </a:solidFill>
                <a:latin typeface="Arial" charset="0"/>
                <a:ea typeface="ＭＳ Ｐゴシック" charset="0"/>
                <a:cs typeface="Arial" charset="0"/>
              </a:defRPr>
            </a:lvl7pPr>
            <a:lvl8pPr marL="1371600" algn="l" rtl="0" fontAlgn="base">
              <a:spcBef>
                <a:spcPct val="110000"/>
              </a:spcBef>
              <a:spcAft>
                <a:spcPct val="110000"/>
              </a:spcAft>
              <a:defRPr sz="3000" b="1">
                <a:solidFill>
                  <a:srgbClr val="C50022"/>
                </a:solidFill>
                <a:latin typeface="Arial" charset="0"/>
                <a:ea typeface="ＭＳ Ｐゴシック" charset="0"/>
                <a:cs typeface="Arial" charset="0"/>
              </a:defRPr>
            </a:lvl8pPr>
            <a:lvl9pPr marL="1828800" algn="l" rtl="0" fontAlgn="base">
              <a:spcBef>
                <a:spcPct val="110000"/>
              </a:spcBef>
              <a:spcAft>
                <a:spcPct val="110000"/>
              </a:spcAft>
              <a:defRPr sz="3000" b="1">
                <a:solidFill>
                  <a:srgbClr val="C50022"/>
                </a:solidFill>
                <a:latin typeface="Arial" charset="0"/>
                <a:ea typeface="ＭＳ Ｐゴシック" charset="0"/>
                <a:cs typeface="Arial" charset="0"/>
              </a:defRPr>
            </a:lvl9pPr>
          </a:lstStyle>
          <a:p>
            <a:r>
              <a:rPr lang="en-US" dirty="0">
                <a:solidFill>
                  <a:schemeClr val="accent1"/>
                </a:solidFill>
              </a:rPr>
              <a:t>How we contribute to </a:t>
            </a:r>
            <a:r>
              <a:rPr lang="en-US" b="0" dirty="0">
                <a:solidFill>
                  <a:srgbClr val="969696"/>
                </a:solidFill>
              </a:rPr>
              <a:t>a</a:t>
            </a:r>
            <a:r>
              <a:rPr lang="en-US" dirty="0">
                <a:solidFill>
                  <a:schemeClr val="accent1"/>
                </a:solidFill>
              </a:rPr>
              <a:t> </a:t>
            </a:r>
            <a:r>
              <a:rPr lang="en-US" b="0" dirty="0">
                <a:solidFill>
                  <a:schemeClr val="bg2"/>
                </a:solidFill>
              </a:rPr>
              <a:t>sustainable future</a:t>
            </a:r>
          </a:p>
        </p:txBody>
      </p:sp>
      <p:sp>
        <p:nvSpPr>
          <p:cNvPr id="24" name="Rectangle 23"/>
          <p:cNvSpPr/>
          <p:nvPr/>
        </p:nvSpPr>
        <p:spPr>
          <a:xfrm>
            <a:off x="171395" y="2554220"/>
            <a:ext cx="1374654" cy="436856"/>
          </a:xfrm>
          <a:prstGeom prst="rect">
            <a:avLst/>
          </a:prstGeom>
          <a:solidFill>
            <a:srgbClr val="000000">
              <a:alpha val="4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lvl="0" algn="ctr" fontAlgn="auto">
              <a:spcBef>
                <a:spcPts val="0"/>
              </a:spcBef>
              <a:spcAft>
                <a:spcPts val="0"/>
              </a:spcAft>
              <a:defRPr/>
            </a:pPr>
            <a:r>
              <a:rPr lang="en-US" sz="1000" b="1" kern="0" dirty="0">
                <a:solidFill>
                  <a:srgbClr val="FFFFFF"/>
                </a:solidFill>
              </a:rPr>
              <a:t>Sustainability</a:t>
            </a:r>
          </a:p>
          <a:p>
            <a:pPr lvl="0" algn="ctr" fontAlgn="auto">
              <a:spcBef>
                <a:spcPts val="0"/>
              </a:spcBef>
              <a:spcAft>
                <a:spcPts val="0"/>
              </a:spcAft>
              <a:defRPr/>
            </a:pPr>
            <a:r>
              <a:rPr lang="en-US" sz="1000" b="1" kern="0" dirty="0">
                <a:solidFill>
                  <a:srgbClr val="FFFFFF"/>
                </a:solidFill>
              </a:rPr>
              <a:t>Contributions</a:t>
            </a:r>
          </a:p>
        </p:txBody>
      </p:sp>
      <p:sp>
        <p:nvSpPr>
          <p:cNvPr id="25" name="Rectangle 24"/>
          <p:cNvSpPr/>
          <p:nvPr/>
        </p:nvSpPr>
        <p:spPr>
          <a:xfrm>
            <a:off x="1662227" y="2554220"/>
            <a:ext cx="1356248" cy="436856"/>
          </a:xfrm>
          <a:prstGeom prst="rect">
            <a:avLst/>
          </a:prstGeom>
          <a:solidFill>
            <a:srgbClr val="000000">
              <a:alpha val="4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lvl="0" algn="ctr" fontAlgn="auto">
              <a:spcBef>
                <a:spcPts val="0"/>
              </a:spcBef>
              <a:spcAft>
                <a:spcPts val="0"/>
              </a:spcAft>
              <a:defRPr/>
            </a:pPr>
            <a:r>
              <a:rPr lang="en-US" sz="1000" b="1" kern="0" dirty="0">
                <a:solidFill>
                  <a:srgbClr val="FFFFFF"/>
                </a:solidFill>
              </a:rPr>
              <a:t>Turf</a:t>
            </a:r>
          </a:p>
        </p:txBody>
      </p:sp>
      <p:sp>
        <p:nvSpPr>
          <p:cNvPr id="35" name="Rectangle 34"/>
          <p:cNvSpPr/>
          <p:nvPr/>
        </p:nvSpPr>
        <p:spPr>
          <a:xfrm>
            <a:off x="3138109" y="2554220"/>
            <a:ext cx="1380400" cy="436856"/>
          </a:xfrm>
          <a:prstGeom prst="rect">
            <a:avLst/>
          </a:prstGeom>
          <a:solidFill>
            <a:srgbClr val="000000">
              <a:alpha val="4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lvl="0" algn="ctr" fontAlgn="auto">
              <a:spcBef>
                <a:spcPts val="0"/>
              </a:spcBef>
              <a:spcAft>
                <a:spcPts val="0"/>
              </a:spcAft>
              <a:defRPr/>
            </a:pPr>
            <a:r>
              <a:rPr lang="en-US" sz="1000" b="1" kern="0" dirty="0">
                <a:solidFill>
                  <a:srgbClr val="FFFFFF"/>
                </a:solidFill>
              </a:rPr>
              <a:t>Pest Control</a:t>
            </a:r>
          </a:p>
        </p:txBody>
      </p:sp>
      <p:sp>
        <p:nvSpPr>
          <p:cNvPr id="36" name="Rectangle 35"/>
          <p:cNvSpPr/>
          <p:nvPr/>
        </p:nvSpPr>
        <p:spPr>
          <a:xfrm>
            <a:off x="4643892" y="2554220"/>
            <a:ext cx="1365450" cy="436856"/>
          </a:xfrm>
          <a:prstGeom prst="rect">
            <a:avLst/>
          </a:prstGeom>
          <a:solidFill>
            <a:srgbClr val="000000">
              <a:alpha val="4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lvl="0" algn="ctr" fontAlgn="auto">
              <a:spcBef>
                <a:spcPts val="0"/>
              </a:spcBef>
              <a:spcAft>
                <a:spcPts val="0"/>
              </a:spcAft>
              <a:defRPr/>
            </a:pPr>
            <a:r>
              <a:rPr lang="en-US" sz="1000" b="1" kern="0" dirty="0">
                <a:solidFill>
                  <a:srgbClr val="FFFFFF"/>
                </a:solidFill>
              </a:rPr>
              <a:t>Ornamentals</a:t>
            </a:r>
          </a:p>
        </p:txBody>
      </p:sp>
      <p:sp>
        <p:nvSpPr>
          <p:cNvPr id="37" name="Rectangle 36"/>
          <p:cNvSpPr/>
          <p:nvPr/>
        </p:nvSpPr>
        <p:spPr>
          <a:xfrm>
            <a:off x="6147383" y="2554220"/>
            <a:ext cx="1343588" cy="436856"/>
          </a:xfrm>
          <a:prstGeom prst="rect">
            <a:avLst/>
          </a:prstGeom>
          <a:solidFill>
            <a:srgbClr val="000000">
              <a:alpha val="4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lvl="0" algn="ctr" fontAlgn="auto">
              <a:spcBef>
                <a:spcPts val="0"/>
              </a:spcBef>
              <a:spcAft>
                <a:spcPts val="0"/>
              </a:spcAft>
              <a:defRPr/>
            </a:pPr>
            <a:r>
              <a:rPr lang="en-US" sz="1000" b="1" kern="0" dirty="0">
                <a:solidFill>
                  <a:srgbClr val="FFFFFF"/>
                </a:solidFill>
              </a:rPr>
              <a:t>Pro VM</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4479" y="1462740"/>
            <a:ext cx="1375453" cy="1088011"/>
          </a:xfrm>
          <a:prstGeom prst="rect">
            <a:avLst/>
          </a:prstGeom>
        </p:spPr>
      </p:pic>
    </p:spTree>
    <p:extLst>
      <p:ext uri="{BB962C8B-B14F-4D97-AF65-F5344CB8AC3E}">
        <p14:creationId xmlns:p14="http://schemas.microsoft.com/office/powerpoint/2010/main" val="2476734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1926" y="268288"/>
            <a:ext cx="4862836" cy="1008062"/>
          </a:xfrm>
        </p:spPr>
        <p:txBody>
          <a:bodyPr/>
          <a:lstStyle/>
          <a:p>
            <a:r>
              <a:rPr lang="en-US" dirty="0"/>
              <a:t>R&amp;D Expenditures by </a:t>
            </a:r>
            <a:r>
              <a:rPr lang="en-US" b="0" dirty="0">
                <a:solidFill>
                  <a:schemeClr val="bg2"/>
                </a:solidFill>
              </a:rPr>
              <a:t>Industry Segment</a:t>
            </a:r>
          </a:p>
        </p:txBody>
      </p:sp>
      <p:sp>
        <p:nvSpPr>
          <p:cNvPr id="7" name="Text Placeholder 6"/>
          <p:cNvSpPr>
            <a:spLocks noGrp="1"/>
          </p:cNvSpPr>
          <p:nvPr>
            <p:ph type="body" idx="1"/>
          </p:nvPr>
        </p:nvSpPr>
        <p:spPr>
          <a:xfrm>
            <a:off x="161927" y="1403350"/>
            <a:ext cx="6645273" cy="552450"/>
          </a:xfrm>
        </p:spPr>
        <p:txBody>
          <a:bodyPr/>
          <a:lstStyle/>
          <a:p>
            <a:pPr marL="0" indent="0">
              <a:lnSpc>
                <a:spcPct val="120000"/>
              </a:lnSpc>
              <a:spcAft>
                <a:spcPts val="600"/>
              </a:spcAft>
              <a:buNone/>
            </a:pPr>
            <a:r>
              <a:rPr lang="en-US" sz="1400" dirty="0"/>
              <a:t>BASF invests more money in research and development for Agricultural Solutions than any other industry segment</a:t>
            </a:r>
          </a:p>
          <a:p>
            <a:pPr marL="0" indent="0">
              <a:lnSpc>
                <a:spcPct val="120000"/>
              </a:lnSpc>
              <a:spcAft>
                <a:spcPts val="600"/>
              </a:spcAft>
              <a:buNone/>
            </a:pPr>
            <a:endParaRPr lang="en-US" sz="1400" dirty="0"/>
          </a:p>
        </p:txBody>
      </p:sp>
      <p:sp>
        <p:nvSpPr>
          <p:cNvPr id="9" name="Fix/0,45/0/3,6/14,29"/>
          <p:cNvSpPr>
            <a:spLocks noChangeAspect="1" noChangeArrowheads="1"/>
          </p:cNvSpPr>
          <p:nvPr>
            <p:custDataLst>
              <p:tags r:id="rId1"/>
            </p:custDataLst>
          </p:nvPr>
        </p:nvSpPr>
        <p:spPr bwMode="auto">
          <a:xfrm>
            <a:off x="7667625" y="0"/>
            <a:ext cx="1296988" cy="5145088"/>
          </a:xfrm>
          <a:prstGeom prst="rect">
            <a:avLst/>
          </a:prstGeom>
          <a:solidFill>
            <a:srgbClr val="004A96">
              <a:alpha val="40000"/>
            </a:srgbClr>
          </a:solidFill>
          <a:ln>
            <a:noFill/>
          </a:ln>
          <a:effectLs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endParaRPr lang="de-DE" altLang="de-DE" dirty="0">
              <a:solidFill>
                <a:srgbClr val="C50022"/>
              </a:solidFill>
              <a:ea typeface="+mn-ea"/>
            </a:endParaRPr>
          </a:p>
        </p:txBody>
      </p:sp>
      <p:pic>
        <p:nvPicPr>
          <p:cNvPr id="10" name="Fix/0,45/10,23/3,6/3,6"/>
          <p:cNvPicPr>
            <a:picLocks noChangeAspect="1"/>
          </p:cNvPicPr>
          <p:nvPr>
            <p:custDataLst>
              <p:tags r:id="rId2"/>
            </p:custDataLst>
          </p:nvPr>
        </p:nvPicPr>
        <p:blipFill>
          <a:blip r:embed="rId5" cstate="screen">
            <a:extLst>
              <a:ext uri="{28A0092B-C50C-407E-A947-70E740481C1C}">
                <a14:useLocalDpi xmlns:a14="http://schemas.microsoft.com/office/drawing/2010/main"/>
              </a:ext>
            </a:extLst>
          </a:blip>
          <a:srcRect/>
          <a:stretch>
            <a:fillRect/>
          </a:stretch>
        </p:blipFill>
        <p:spPr bwMode="auto">
          <a:xfrm>
            <a:off x="7667625" y="161925"/>
            <a:ext cx="1295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 name="Chart 2"/>
          <p:cNvGraphicFramePr/>
          <p:nvPr>
            <p:extLst>
              <p:ext uri="{D42A27DB-BD31-4B8C-83A1-F6EECF244321}">
                <p14:modId xmlns:p14="http://schemas.microsoft.com/office/powerpoint/2010/main" val="2597444753"/>
              </p:ext>
            </p:extLst>
          </p:nvPr>
        </p:nvGraphicFramePr>
        <p:xfrm>
          <a:off x="1623227" y="2184400"/>
          <a:ext cx="4305302" cy="2870200"/>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p:cNvSpPr txBox="1"/>
          <p:nvPr/>
        </p:nvSpPr>
        <p:spPr>
          <a:xfrm>
            <a:off x="2757872" y="3168515"/>
            <a:ext cx="1979720" cy="830997"/>
          </a:xfrm>
          <a:prstGeom prst="rect">
            <a:avLst/>
          </a:prstGeom>
          <a:noFill/>
        </p:spPr>
        <p:txBody>
          <a:bodyPr wrap="square" rtlCol="0">
            <a:spAutoFit/>
          </a:bodyPr>
          <a:lstStyle/>
          <a:p>
            <a:pPr algn="ctr"/>
            <a:r>
              <a:rPr lang="en-US" sz="2400" b="1" dirty="0">
                <a:solidFill>
                  <a:schemeClr val="accent1"/>
                </a:solidFill>
              </a:rPr>
              <a:t>$2.3 </a:t>
            </a:r>
          </a:p>
          <a:p>
            <a:pPr algn="ctr"/>
            <a:r>
              <a:rPr lang="en-US" sz="2400" dirty="0">
                <a:solidFill>
                  <a:schemeClr val="accent1"/>
                </a:solidFill>
              </a:rPr>
              <a:t>million / day</a:t>
            </a:r>
          </a:p>
        </p:txBody>
      </p:sp>
      <p:sp>
        <p:nvSpPr>
          <p:cNvPr id="14" name="Rectangle 13"/>
          <p:cNvSpPr/>
          <p:nvPr/>
        </p:nvSpPr>
        <p:spPr>
          <a:xfrm>
            <a:off x="4759379" y="2160801"/>
            <a:ext cx="1006421" cy="261610"/>
          </a:xfrm>
          <a:prstGeom prst="rect">
            <a:avLst/>
          </a:prstGeom>
        </p:spPr>
        <p:txBody>
          <a:bodyPr wrap="square">
            <a:spAutoFit/>
          </a:bodyPr>
          <a:lstStyle/>
          <a:p>
            <a:pPr marL="0" indent="0">
              <a:lnSpc>
                <a:spcPct val="90000"/>
              </a:lnSpc>
              <a:spcAft>
                <a:spcPts val="600"/>
              </a:spcAft>
              <a:buNone/>
              <a:tabLst>
                <a:tab pos="3306763" algn="r"/>
                <a:tab pos="4224338" algn="r"/>
              </a:tabLst>
            </a:pPr>
            <a:r>
              <a:rPr lang="en-US" sz="1200" b="1" dirty="0">
                <a:solidFill>
                  <a:schemeClr val="bg2"/>
                </a:solidFill>
              </a:rPr>
              <a:t>Chemicals</a:t>
            </a:r>
          </a:p>
        </p:txBody>
      </p:sp>
      <p:sp>
        <p:nvSpPr>
          <p:cNvPr id="28" name="Rectangle 27"/>
          <p:cNvSpPr/>
          <p:nvPr/>
        </p:nvSpPr>
        <p:spPr>
          <a:xfrm>
            <a:off x="5076879" y="3227600"/>
            <a:ext cx="2606621" cy="261610"/>
          </a:xfrm>
          <a:prstGeom prst="rect">
            <a:avLst/>
          </a:prstGeom>
        </p:spPr>
        <p:txBody>
          <a:bodyPr wrap="square">
            <a:spAutoFit/>
          </a:bodyPr>
          <a:lstStyle/>
          <a:p>
            <a:pPr marL="0" indent="0">
              <a:lnSpc>
                <a:spcPct val="90000"/>
              </a:lnSpc>
              <a:spcAft>
                <a:spcPts val="600"/>
              </a:spcAft>
              <a:buNone/>
              <a:tabLst>
                <a:tab pos="3306763" algn="r"/>
                <a:tab pos="4224338" algn="r"/>
              </a:tabLst>
            </a:pPr>
            <a:r>
              <a:rPr lang="en-US" sz="1200" b="1" dirty="0">
                <a:solidFill>
                  <a:schemeClr val="bg2"/>
                </a:solidFill>
              </a:rPr>
              <a:t>Performance Products</a:t>
            </a:r>
          </a:p>
        </p:txBody>
      </p:sp>
      <p:sp>
        <p:nvSpPr>
          <p:cNvPr id="29" name="Rectangle 28"/>
          <p:cNvSpPr/>
          <p:nvPr/>
        </p:nvSpPr>
        <p:spPr>
          <a:xfrm>
            <a:off x="4873679" y="4561100"/>
            <a:ext cx="1882721" cy="427809"/>
          </a:xfrm>
          <a:prstGeom prst="rect">
            <a:avLst/>
          </a:prstGeom>
        </p:spPr>
        <p:txBody>
          <a:bodyPr wrap="square">
            <a:spAutoFit/>
          </a:bodyPr>
          <a:lstStyle/>
          <a:p>
            <a:pPr marL="0" indent="0">
              <a:lnSpc>
                <a:spcPct val="90000"/>
              </a:lnSpc>
              <a:spcAft>
                <a:spcPts val="600"/>
              </a:spcAft>
              <a:buNone/>
              <a:tabLst>
                <a:tab pos="3306763" algn="r"/>
                <a:tab pos="4224338" algn="r"/>
              </a:tabLst>
            </a:pPr>
            <a:r>
              <a:rPr lang="en-US" sz="1200" b="1" dirty="0">
                <a:solidFill>
                  <a:schemeClr val="bg2"/>
                </a:solidFill>
              </a:rPr>
              <a:t>Functional Materials      &amp; Solutions</a:t>
            </a:r>
          </a:p>
        </p:txBody>
      </p:sp>
      <p:sp>
        <p:nvSpPr>
          <p:cNvPr id="15" name="Rectangle 14"/>
          <p:cNvSpPr/>
          <p:nvPr/>
        </p:nvSpPr>
        <p:spPr>
          <a:xfrm>
            <a:off x="5077289" y="2944726"/>
            <a:ext cx="742022" cy="346249"/>
          </a:xfrm>
          <a:prstGeom prst="rect">
            <a:avLst/>
          </a:prstGeom>
        </p:spPr>
        <p:txBody>
          <a:bodyPr wrap="none">
            <a:spAutoFit/>
          </a:bodyPr>
          <a:lstStyle/>
          <a:p>
            <a:pPr marL="0" indent="0">
              <a:lnSpc>
                <a:spcPct val="90000"/>
              </a:lnSpc>
              <a:spcAft>
                <a:spcPts val="600"/>
              </a:spcAft>
              <a:buNone/>
              <a:tabLst>
                <a:tab pos="3306763" algn="r"/>
                <a:tab pos="4224338" algn="r"/>
              </a:tabLst>
            </a:pPr>
            <a:r>
              <a:rPr lang="en-US" b="1" dirty="0">
                <a:solidFill>
                  <a:schemeClr val="accent2"/>
                </a:solidFill>
              </a:rPr>
              <a:t>20%</a:t>
            </a:r>
          </a:p>
        </p:txBody>
      </p:sp>
      <p:sp>
        <p:nvSpPr>
          <p:cNvPr id="16" name="Rectangle 15"/>
          <p:cNvSpPr/>
          <p:nvPr/>
        </p:nvSpPr>
        <p:spPr>
          <a:xfrm>
            <a:off x="4200989" y="2119226"/>
            <a:ext cx="742022" cy="346249"/>
          </a:xfrm>
          <a:prstGeom prst="rect">
            <a:avLst/>
          </a:prstGeom>
        </p:spPr>
        <p:txBody>
          <a:bodyPr wrap="none">
            <a:spAutoFit/>
          </a:bodyPr>
          <a:lstStyle/>
          <a:p>
            <a:pPr marL="0" indent="0">
              <a:lnSpc>
                <a:spcPct val="90000"/>
              </a:lnSpc>
              <a:spcAft>
                <a:spcPts val="600"/>
              </a:spcAft>
              <a:buNone/>
              <a:tabLst>
                <a:tab pos="3306763" algn="r"/>
                <a:tab pos="4224338" algn="r"/>
              </a:tabLst>
            </a:pPr>
            <a:r>
              <a:rPr lang="en-US" b="1" dirty="0">
                <a:solidFill>
                  <a:schemeClr val="accent1"/>
                </a:solidFill>
              </a:rPr>
              <a:t>11%</a:t>
            </a:r>
          </a:p>
        </p:txBody>
      </p:sp>
      <p:sp>
        <p:nvSpPr>
          <p:cNvPr id="32" name="Rectangle 31"/>
          <p:cNvSpPr/>
          <p:nvPr/>
        </p:nvSpPr>
        <p:spPr>
          <a:xfrm>
            <a:off x="4886789" y="4265526"/>
            <a:ext cx="742022" cy="346249"/>
          </a:xfrm>
          <a:prstGeom prst="rect">
            <a:avLst/>
          </a:prstGeom>
        </p:spPr>
        <p:txBody>
          <a:bodyPr wrap="none">
            <a:spAutoFit/>
          </a:bodyPr>
          <a:lstStyle/>
          <a:p>
            <a:pPr marL="0" indent="0">
              <a:lnSpc>
                <a:spcPct val="90000"/>
              </a:lnSpc>
              <a:spcAft>
                <a:spcPts val="600"/>
              </a:spcAft>
              <a:buNone/>
              <a:tabLst>
                <a:tab pos="3306763" algn="r"/>
                <a:tab pos="4224338" algn="r"/>
              </a:tabLst>
            </a:pPr>
            <a:r>
              <a:rPr lang="en-US" b="1" dirty="0">
                <a:solidFill>
                  <a:schemeClr val="accent3"/>
                </a:solidFill>
              </a:rPr>
              <a:t>20%</a:t>
            </a:r>
          </a:p>
        </p:txBody>
      </p:sp>
      <p:sp>
        <p:nvSpPr>
          <p:cNvPr id="33" name="Rectangle 32"/>
          <p:cNvSpPr/>
          <p:nvPr/>
        </p:nvSpPr>
        <p:spPr>
          <a:xfrm>
            <a:off x="596901" y="2325900"/>
            <a:ext cx="2159000" cy="261610"/>
          </a:xfrm>
          <a:prstGeom prst="rect">
            <a:avLst/>
          </a:prstGeom>
        </p:spPr>
        <p:txBody>
          <a:bodyPr wrap="square">
            <a:spAutoFit/>
          </a:bodyPr>
          <a:lstStyle/>
          <a:p>
            <a:pPr marL="0" indent="0">
              <a:lnSpc>
                <a:spcPct val="90000"/>
              </a:lnSpc>
              <a:spcAft>
                <a:spcPts val="600"/>
              </a:spcAft>
              <a:buNone/>
              <a:tabLst>
                <a:tab pos="3306763" algn="r"/>
                <a:tab pos="4224338" algn="r"/>
              </a:tabLst>
            </a:pPr>
            <a:r>
              <a:rPr lang="en-US" sz="1200" b="1" dirty="0">
                <a:solidFill>
                  <a:schemeClr val="bg2"/>
                </a:solidFill>
              </a:rPr>
              <a:t>Corporate Research, Other</a:t>
            </a:r>
          </a:p>
        </p:txBody>
      </p:sp>
      <p:sp>
        <p:nvSpPr>
          <p:cNvPr id="34" name="Rectangle 33"/>
          <p:cNvSpPr/>
          <p:nvPr/>
        </p:nvSpPr>
        <p:spPr>
          <a:xfrm>
            <a:off x="2115234" y="2551026"/>
            <a:ext cx="646331" cy="341632"/>
          </a:xfrm>
          <a:prstGeom prst="rect">
            <a:avLst/>
          </a:prstGeom>
        </p:spPr>
        <p:txBody>
          <a:bodyPr wrap="none">
            <a:spAutoFit/>
          </a:bodyPr>
          <a:lstStyle/>
          <a:p>
            <a:pPr marL="0" indent="0" algn="ctr">
              <a:lnSpc>
                <a:spcPct val="90000"/>
              </a:lnSpc>
              <a:spcAft>
                <a:spcPts val="600"/>
              </a:spcAft>
              <a:buNone/>
              <a:tabLst>
                <a:tab pos="3306763" algn="r"/>
                <a:tab pos="4224338" algn="r"/>
              </a:tabLst>
            </a:pPr>
            <a:r>
              <a:rPr lang="en-US" b="1" dirty="0">
                <a:solidFill>
                  <a:schemeClr val="accent6"/>
                </a:solidFill>
              </a:rPr>
              <a:t>21%</a:t>
            </a:r>
          </a:p>
        </p:txBody>
      </p:sp>
      <p:sp>
        <p:nvSpPr>
          <p:cNvPr id="35" name="Rectangle 34"/>
          <p:cNvSpPr/>
          <p:nvPr/>
        </p:nvSpPr>
        <p:spPr>
          <a:xfrm>
            <a:off x="1228779" y="3253000"/>
            <a:ext cx="1692221" cy="261610"/>
          </a:xfrm>
          <a:prstGeom prst="rect">
            <a:avLst/>
          </a:prstGeom>
        </p:spPr>
        <p:txBody>
          <a:bodyPr wrap="square">
            <a:spAutoFit/>
          </a:bodyPr>
          <a:lstStyle/>
          <a:p>
            <a:pPr marL="0" indent="0">
              <a:lnSpc>
                <a:spcPct val="90000"/>
              </a:lnSpc>
              <a:spcAft>
                <a:spcPts val="600"/>
              </a:spcAft>
              <a:buNone/>
              <a:tabLst>
                <a:tab pos="3306763" algn="r"/>
                <a:tab pos="4224338" algn="r"/>
              </a:tabLst>
            </a:pPr>
            <a:r>
              <a:rPr lang="en-US" sz="1200" b="1" dirty="0">
                <a:solidFill>
                  <a:schemeClr val="bg2"/>
                </a:solidFill>
              </a:rPr>
              <a:t>Oil &amp; Gas</a:t>
            </a:r>
          </a:p>
        </p:txBody>
      </p:sp>
      <p:sp>
        <p:nvSpPr>
          <p:cNvPr id="37" name="Rectangle 36"/>
          <p:cNvSpPr/>
          <p:nvPr/>
        </p:nvSpPr>
        <p:spPr>
          <a:xfrm>
            <a:off x="1991189" y="3211426"/>
            <a:ext cx="613679" cy="346249"/>
          </a:xfrm>
          <a:prstGeom prst="rect">
            <a:avLst/>
          </a:prstGeom>
        </p:spPr>
        <p:txBody>
          <a:bodyPr wrap="none">
            <a:spAutoFit/>
          </a:bodyPr>
          <a:lstStyle/>
          <a:p>
            <a:pPr marL="0" indent="0">
              <a:lnSpc>
                <a:spcPct val="90000"/>
              </a:lnSpc>
              <a:spcAft>
                <a:spcPts val="600"/>
              </a:spcAft>
              <a:buNone/>
              <a:tabLst>
                <a:tab pos="3306763" algn="r"/>
                <a:tab pos="4224338" algn="r"/>
              </a:tabLst>
            </a:pPr>
            <a:r>
              <a:rPr lang="en-US" b="1" dirty="0">
                <a:solidFill>
                  <a:schemeClr val="accent5">
                    <a:lumMod val="90000"/>
                  </a:schemeClr>
                </a:solidFill>
              </a:rPr>
              <a:t>2%</a:t>
            </a:r>
          </a:p>
        </p:txBody>
      </p:sp>
      <p:sp>
        <p:nvSpPr>
          <p:cNvPr id="38" name="Rectangle 37"/>
          <p:cNvSpPr/>
          <p:nvPr/>
        </p:nvSpPr>
        <p:spPr>
          <a:xfrm>
            <a:off x="809679" y="4561100"/>
            <a:ext cx="1933521" cy="261610"/>
          </a:xfrm>
          <a:prstGeom prst="rect">
            <a:avLst/>
          </a:prstGeom>
        </p:spPr>
        <p:txBody>
          <a:bodyPr wrap="square">
            <a:spAutoFit/>
          </a:bodyPr>
          <a:lstStyle/>
          <a:p>
            <a:pPr marL="0" indent="0" algn="r">
              <a:lnSpc>
                <a:spcPct val="90000"/>
              </a:lnSpc>
              <a:spcAft>
                <a:spcPts val="600"/>
              </a:spcAft>
              <a:buNone/>
              <a:tabLst>
                <a:tab pos="3306763" algn="r"/>
                <a:tab pos="4224338" algn="r"/>
              </a:tabLst>
            </a:pPr>
            <a:r>
              <a:rPr lang="en-US" sz="1200" b="1" dirty="0">
                <a:solidFill>
                  <a:schemeClr val="bg2"/>
                </a:solidFill>
              </a:rPr>
              <a:t>Agricultural Solutions</a:t>
            </a:r>
          </a:p>
        </p:txBody>
      </p:sp>
      <p:sp>
        <p:nvSpPr>
          <p:cNvPr id="39" name="Rectangle 38"/>
          <p:cNvSpPr/>
          <p:nvPr/>
        </p:nvSpPr>
        <p:spPr>
          <a:xfrm>
            <a:off x="2054689" y="4265526"/>
            <a:ext cx="742022" cy="346249"/>
          </a:xfrm>
          <a:prstGeom prst="rect">
            <a:avLst/>
          </a:prstGeom>
        </p:spPr>
        <p:txBody>
          <a:bodyPr wrap="none">
            <a:spAutoFit/>
          </a:bodyPr>
          <a:lstStyle/>
          <a:p>
            <a:pPr marL="0" indent="0">
              <a:lnSpc>
                <a:spcPct val="90000"/>
              </a:lnSpc>
              <a:spcAft>
                <a:spcPts val="600"/>
              </a:spcAft>
              <a:buNone/>
              <a:tabLst>
                <a:tab pos="3306763" algn="r"/>
                <a:tab pos="4224338" algn="r"/>
              </a:tabLst>
            </a:pPr>
            <a:r>
              <a:rPr lang="en-US" b="1" dirty="0">
                <a:solidFill>
                  <a:schemeClr val="accent4"/>
                </a:solidFill>
              </a:rPr>
              <a:t>26%</a:t>
            </a:r>
          </a:p>
        </p:txBody>
      </p:sp>
    </p:spTree>
    <p:extLst>
      <p:ext uri="{BB962C8B-B14F-4D97-AF65-F5344CB8AC3E}">
        <p14:creationId xmlns:p14="http://schemas.microsoft.com/office/powerpoint/2010/main" val="1784631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5"/>
          <p:cNvSpPr>
            <a:spLocks noGrp="1"/>
          </p:cNvSpPr>
          <p:nvPr>
            <p:ph type="title"/>
          </p:nvPr>
        </p:nvSpPr>
        <p:spPr>
          <a:xfrm>
            <a:off x="161925" y="268288"/>
            <a:ext cx="4560995" cy="1008062"/>
          </a:xfrm>
        </p:spPr>
        <p:txBody>
          <a:bodyPr/>
          <a:lstStyle/>
          <a:p>
            <a:r>
              <a:rPr lang="en-US" dirty="0">
                <a:solidFill>
                  <a:schemeClr val="bg1"/>
                </a:solidFill>
              </a:rPr>
              <a:t>BASF Innovation Facts and Figures 2016</a:t>
            </a:r>
          </a:p>
        </p:txBody>
      </p:sp>
      <p:sp>
        <p:nvSpPr>
          <p:cNvPr id="7" name="Text Placeholder 6"/>
          <p:cNvSpPr>
            <a:spLocks noGrp="1"/>
          </p:cNvSpPr>
          <p:nvPr>
            <p:ph type="body" idx="1"/>
          </p:nvPr>
        </p:nvSpPr>
        <p:spPr>
          <a:xfrm>
            <a:off x="161926" y="1403350"/>
            <a:ext cx="6467473" cy="3455988"/>
          </a:xfrm>
        </p:spPr>
        <p:txBody>
          <a:bodyPr/>
          <a:lstStyle/>
          <a:p>
            <a:pPr>
              <a:spcAft>
                <a:spcPts val="600"/>
              </a:spcAft>
              <a:buClr>
                <a:schemeClr val="bg1"/>
              </a:buClr>
            </a:pPr>
            <a:r>
              <a:rPr lang="en-US" sz="1600" b="1" dirty="0">
                <a:solidFill>
                  <a:schemeClr val="bg1"/>
                </a:solidFill>
              </a:rPr>
              <a:t>10,700</a:t>
            </a:r>
            <a:r>
              <a:rPr lang="en-US" sz="1400" dirty="0">
                <a:solidFill>
                  <a:schemeClr val="bg1"/>
                </a:solidFill>
              </a:rPr>
              <a:t> employees worldwide dedicated to research and development</a:t>
            </a:r>
          </a:p>
          <a:p>
            <a:pPr>
              <a:spcAft>
                <a:spcPts val="600"/>
              </a:spcAft>
              <a:buClr>
                <a:schemeClr val="bg1"/>
              </a:buClr>
            </a:pPr>
            <a:r>
              <a:rPr lang="en-US" sz="1600" b="1" dirty="0">
                <a:solidFill>
                  <a:schemeClr val="bg1"/>
                </a:solidFill>
              </a:rPr>
              <a:t>3,000</a:t>
            </a:r>
            <a:r>
              <a:rPr lang="en-US" sz="1400" dirty="0">
                <a:solidFill>
                  <a:schemeClr val="bg1"/>
                </a:solidFill>
              </a:rPr>
              <a:t> research projects </a:t>
            </a:r>
          </a:p>
          <a:p>
            <a:pPr>
              <a:spcAft>
                <a:spcPts val="600"/>
              </a:spcAft>
              <a:buClr>
                <a:schemeClr val="bg1"/>
              </a:buClr>
            </a:pPr>
            <a:r>
              <a:rPr lang="en-US" sz="1400" dirty="0">
                <a:solidFill>
                  <a:schemeClr val="bg1"/>
                </a:solidFill>
              </a:rPr>
              <a:t>Partnerships with more than </a:t>
            </a:r>
            <a:r>
              <a:rPr lang="en-US" sz="1600" b="1" dirty="0">
                <a:solidFill>
                  <a:schemeClr val="bg1"/>
                </a:solidFill>
              </a:rPr>
              <a:t>600</a:t>
            </a:r>
            <a:r>
              <a:rPr lang="en-US" sz="1400" b="1" dirty="0">
                <a:solidFill>
                  <a:schemeClr val="bg1"/>
                </a:solidFill>
              </a:rPr>
              <a:t> </a:t>
            </a:r>
            <a:r>
              <a:rPr lang="en-US" sz="1400" dirty="0">
                <a:solidFill>
                  <a:schemeClr val="bg1"/>
                </a:solidFill>
              </a:rPr>
              <a:t>universities, research institutes, industry partners and high-tech joint ventures </a:t>
            </a:r>
          </a:p>
          <a:p>
            <a:pPr>
              <a:spcAft>
                <a:spcPts val="600"/>
              </a:spcAft>
              <a:buClr>
                <a:schemeClr val="bg1"/>
              </a:buClr>
            </a:pPr>
            <a:r>
              <a:rPr lang="en-US" sz="1400" dirty="0">
                <a:solidFill>
                  <a:schemeClr val="bg1"/>
                </a:solidFill>
              </a:rPr>
              <a:t>Ranked </a:t>
            </a:r>
            <a:r>
              <a:rPr lang="en-US" sz="1600" b="1" dirty="0">
                <a:solidFill>
                  <a:schemeClr val="bg1"/>
                </a:solidFill>
              </a:rPr>
              <a:t>#1</a:t>
            </a:r>
            <a:r>
              <a:rPr lang="en-US" sz="1400" dirty="0">
                <a:solidFill>
                  <a:schemeClr val="bg1"/>
                </a:solidFill>
              </a:rPr>
              <a:t> in Patent Asset Index™</a:t>
            </a:r>
          </a:p>
          <a:p>
            <a:pPr lvl="1">
              <a:spcAft>
                <a:spcPts val="600"/>
              </a:spcAft>
              <a:buClr>
                <a:schemeClr val="bg1"/>
              </a:buClr>
            </a:pPr>
            <a:r>
              <a:rPr lang="en-US" sz="1600" b="1" dirty="0">
                <a:solidFill>
                  <a:schemeClr val="bg1"/>
                </a:solidFill>
              </a:rPr>
              <a:t>1000</a:t>
            </a:r>
            <a:r>
              <a:rPr lang="en-US" sz="1400" dirty="0">
                <a:solidFill>
                  <a:schemeClr val="bg1"/>
                </a:solidFill>
              </a:rPr>
              <a:t> new patents filed in 2015</a:t>
            </a:r>
          </a:p>
          <a:p>
            <a:pPr lvl="1">
              <a:spcAft>
                <a:spcPts val="600"/>
              </a:spcAft>
              <a:buClr>
                <a:schemeClr val="bg1"/>
              </a:buClr>
            </a:pPr>
            <a:r>
              <a:rPr lang="en-US" sz="1600" b="1" dirty="0">
                <a:solidFill>
                  <a:schemeClr val="bg1"/>
                </a:solidFill>
              </a:rPr>
              <a:t>850</a:t>
            </a:r>
            <a:r>
              <a:rPr lang="en-US" sz="1400" dirty="0">
                <a:solidFill>
                  <a:schemeClr val="bg1"/>
                </a:solidFill>
              </a:rPr>
              <a:t> new patents filed in 2016</a:t>
            </a:r>
          </a:p>
          <a:p>
            <a:pPr>
              <a:spcAft>
                <a:spcPts val="600"/>
              </a:spcAft>
              <a:buClr>
                <a:schemeClr val="bg1"/>
              </a:buClr>
            </a:pPr>
            <a:r>
              <a:rPr lang="en-US" sz="1400" dirty="0">
                <a:solidFill>
                  <a:schemeClr val="bg1"/>
                </a:solidFill>
              </a:rPr>
              <a:t>Ranked </a:t>
            </a:r>
            <a:r>
              <a:rPr lang="en-US" sz="1600" b="1" dirty="0">
                <a:solidFill>
                  <a:schemeClr val="bg1"/>
                </a:solidFill>
              </a:rPr>
              <a:t>20</a:t>
            </a:r>
            <a:r>
              <a:rPr lang="en-US" sz="1600" b="1" baseline="30000" dirty="0">
                <a:solidFill>
                  <a:schemeClr val="bg1"/>
                </a:solidFill>
              </a:rPr>
              <a:t>th</a:t>
            </a:r>
            <a:r>
              <a:rPr lang="en-US" sz="1400" dirty="0">
                <a:solidFill>
                  <a:schemeClr val="bg1"/>
                </a:solidFill>
              </a:rPr>
              <a:t> Most Innovative Company in the World*</a:t>
            </a:r>
          </a:p>
          <a:p>
            <a:pPr>
              <a:spcAft>
                <a:spcPts val="600"/>
              </a:spcAft>
              <a:buClr>
                <a:schemeClr val="bg1"/>
              </a:buClr>
            </a:pPr>
            <a:r>
              <a:rPr lang="en-US" sz="1400" dirty="0">
                <a:solidFill>
                  <a:schemeClr val="bg1"/>
                </a:solidFill>
              </a:rPr>
              <a:t>More than </a:t>
            </a:r>
            <a:r>
              <a:rPr lang="en-US" sz="1600" b="1" dirty="0">
                <a:solidFill>
                  <a:schemeClr val="bg1"/>
                </a:solidFill>
              </a:rPr>
              <a:t>€ 9 billion </a:t>
            </a:r>
            <a:r>
              <a:rPr lang="en-US" sz="1400" dirty="0">
                <a:solidFill>
                  <a:schemeClr val="bg1"/>
                </a:solidFill>
              </a:rPr>
              <a:t>in sales with products, processes and solutions that have been on the market within the last ﬁve years</a:t>
            </a:r>
          </a:p>
        </p:txBody>
      </p:sp>
      <p:sp>
        <p:nvSpPr>
          <p:cNvPr id="5" name="Date Placeholder 4"/>
          <p:cNvSpPr>
            <a:spLocks noGrp="1"/>
          </p:cNvSpPr>
          <p:nvPr>
            <p:ph type="dt" sz="half" idx="12"/>
          </p:nvPr>
        </p:nvSpPr>
        <p:spPr/>
        <p:txBody>
          <a:bodyPr/>
          <a:lstStyle/>
          <a:p>
            <a:pPr>
              <a:defRPr/>
            </a:pPr>
            <a:r>
              <a:rPr lang="en-US" dirty="0"/>
              <a:t>5/6/16</a:t>
            </a:r>
            <a:endParaRPr lang="de-DE"/>
          </a:p>
        </p:txBody>
      </p:sp>
      <p:sp>
        <p:nvSpPr>
          <p:cNvPr id="9" name="Fix/0,45/0/3,6/14,29"/>
          <p:cNvSpPr>
            <a:spLocks noChangeAspect="1" noChangeArrowheads="1"/>
          </p:cNvSpPr>
          <p:nvPr>
            <p:custDataLst>
              <p:tags r:id="rId1"/>
            </p:custDataLst>
          </p:nvPr>
        </p:nvSpPr>
        <p:spPr bwMode="auto">
          <a:xfrm>
            <a:off x="7667625" y="0"/>
            <a:ext cx="1296988" cy="5145088"/>
          </a:xfrm>
          <a:prstGeom prst="rect">
            <a:avLst/>
          </a:prstGeom>
          <a:solidFill>
            <a:srgbClr val="004A96">
              <a:alpha val="40000"/>
            </a:srgbClr>
          </a:solidFill>
          <a:ln>
            <a:noFill/>
          </a:ln>
          <a:effectLs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endParaRPr lang="de-DE" altLang="de-DE" dirty="0">
              <a:solidFill>
                <a:srgbClr val="C50022"/>
              </a:solidFill>
              <a:ea typeface="+mn-ea"/>
            </a:endParaRPr>
          </a:p>
        </p:txBody>
      </p:sp>
      <p:pic>
        <p:nvPicPr>
          <p:cNvPr id="10" name="Fix/0,45/10,23/3,6/3,6"/>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7667625" y="161925"/>
            <a:ext cx="1295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p:nvPr/>
        </p:nvSpPr>
        <p:spPr>
          <a:xfrm>
            <a:off x="0" y="4770587"/>
            <a:ext cx="4722920" cy="461665"/>
          </a:xfrm>
          <a:prstGeom prst="rect">
            <a:avLst/>
          </a:prstGeom>
          <a:noFill/>
        </p:spPr>
        <p:txBody>
          <a:bodyPr wrap="square" rtlCol="0">
            <a:spAutoFit/>
          </a:bodyPr>
          <a:lstStyle/>
          <a:p>
            <a:r>
              <a:rPr lang="en-US" sz="800" i="1" dirty="0">
                <a:solidFill>
                  <a:schemeClr val="bg1"/>
                </a:solidFill>
              </a:rPr>
              <a:t>Note:  Facts and figures cover all BASF operating divisions, including Agricultural Solutions. </a:t>
            </a:r>
          </a:p>
          <a:p>
            <a:r>
              <a:rPr lang="en-US" sz="800" i="1" dirty="0">
                <a:solidFill>
                  <a:schemeClr val="bg1"/>
                </a:solidFill>
              </a:rPr>
              <a:t>*Boston Consulting Group Global Innovation Survey, 2016.  Released in 2017.</a:t>
            </a:r>
          </a:p>
          <a:p>
            <a:endParaRPr lang="en-US" sz="800" i="1" dirty="0">
              <a:solidFill>
                <a:schemeClr val="bg1"/>
              </a:solidFill>
            </a:endParaRPr>
          </a:p>
        </p:txBody>
      </p:sp>
    </p:spTree>
    <p:extLst>
      <p:ext uri="{BB962C8B-B14F-4D97-AF65-F5344CB8AC3E}">
        <p14:creationId xmlns:p14="http://schemas.microsoft.com/office/powerpoint/2010/main" val="1662829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9" y="0"/>
            <a:ext cx="9144000" cy="5143500"/>
          </a:xfrm>
          <a:prstGeom prst="rect">
            <a:avLst/>
          </a:prstGeom>
        </p:spPr>
      </p:pic>
      <p:sp>
        <p:nvSpPr>
          <p:cNvPr id="6" name="Title 5"/>
          <p:cNvSpPr>
            <a:spLocks noGrp="1"/>
          </p:cNvSpPr>
          <p:nvPr>
            <p:ph type="title"/>
          </p:nvPr>
        </p:nvSpPr>
        <p:spPr>
          <a:xfrm>
            <a:off x="161925" y="268288"/>
            <a:ext cx="6848475" cy="933979"/>
          </a:xfrm>
        </p:spPr>
        <p:txBody>
          <a:bodyPr/>
          <a:lstStyle/>
          <a:p>
            <a:pPr defTabSz="-333375"/>
            <a:r>
              <a:rPr lang="en-US" dirty="0">
                <a:solidFill>
                  <a:schemeClr val="bg1"/>
                </a:solidFill>
              </a:rPr>
              <a:t>Professional &amp; Specialty Solutions has an unrivaled innovation pipeline</a:t>
            </a:r>
          </a:p>
        </p:txBody>
      </p:sp>
      <p:sp>
        <p:nvSpPr>
          <p:cNvPr id="9" name="Fix/0,45/0/3,6/14,29"/>
          <p:cNvSpPr>
            <a:spLocks noChangeAspect="1" noChangeArrowheads="1"/>
          </p:cNvSpPr>
          <p:nvPr>
            <p:custDataLst>
              <p:tags r:id="rId1"/>
            </p:custDataLst>
          </p:nvPr>
        </p:nvSpPr>
        <p:spPr bwMode="auto">
          <a:xfrm>
            <a:off x="7667625" y="0"/>
            <a:ext cx="1296988" cy="5145088"/>
          </a:xfrm>
          <a:prstGeom prst="rect">
            <a:avLst/>
          </a:prstGeom>
          <a:solidFill>
            <a:srgbClr val="004A96">
              <a:alpha val="40000"/>
            </a:srgbClr>
          </a:solidFill>
          <a:ln>
            <a:noFill/>
          </a:ln>
          <a:effectLs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dirty="0">
              <a:ln>
                <a:noFill/>
              </a:ln>
              <a:solidFill>
                <a:srgbClr val="C50022"/>
              </a:solidFill>
              <a:effectLst/>
              <a:uLnTx/>
              <a:uFillTx/>
              <a:latin typeface="Arial" charset="0"/>
              <a:ea typeface="+mn-ea"/>
              <a:cs typeface="Arial" charset="0"/>
            </a:endParaRPr>
          </a:p>
        </p:txBody>
      </p:sp>
      <p:pic>
        <p:nvPicPr>
          <p:cNvPr id="10" name="Fix/0,45/10,23/3,6/3,6"/>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7667625" y="161925"/>
            <a:ext cx="1295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 Placeholder 6"/>
          <p:cNvSpPr>
            <a:spLocks noGrp="1"/>
          </p:cNvSpPr>
          <p:nvPr>
            <p:ph type="body" idx="1"/>
          </p:nvPr>
        </p:nvSpPr>
        <p:spPr>
          <a:xfrm>
            <a:off x="189004" y="1452581"/>
            <a:ext cx="5768356" cy="1017569"/>
          </a:xfrm>
        </p:spPr>
        <p:txBody>
          <a:bodyPr/>
          <a:lstStyle/>
          <a:p>
            <a:pPr marL="341313" indent="-341313">
              <a:lnSpc>
                <a:spcPct val="120000"/>
              </a:lnSpc>
              <a:spcAft>
                <a:spcPts val="600"/>
              </a:spcAft>
              <a:buClr>
                <a:schemeClr val="bg1"/>
              </a:buClr>
            </a:pPr>
            <a:r>
              <a:rPr lang="en-US" sz="1400" dirty="0">
                <a:solidFill>
                  <a:schemeClr val="bg1"/>
                </a:solidFill>
              </a:rPr>
              <a:t>20 innovations by the end of 2020, focused on our customers</a:t>
            </a:r>
          </a:p>
          <a:p>
            <a:pPr marL="341313" indent="-341313">
              <a:lnSpc>
                <a:spcPct val="120000"/>
              </a:lnSpc>
              <a:spcAft>
                <a:spcPts val="600"/>
              </a:spcAft>
              <a:buClr>
                <a:schemeClr val="bg1"/>
              </a:buClr>
            </a:pPr>
            <a:r>
              <a:rPr lang="en-US" sz="1400" dirty="0">
                <a:solidFill>
                  <a:schemeClr val="bg1"/>
                </a:solidFill>
              </a:rPr>
              <a:t>Innovations in multiple markets, for multiple pests</a:t>
            </a:r>
          </a:p>
          <a:p>
            <a:pPr marL="341313" indent="-341313">
              <a:lnSpc>
                <a:spcPct val="120000"/>
              </a:lnSpc>
              <a:spcAft>
                <a:spcPts val="600"/>
              </a:spcAft>
              <a:buClr>
                <a:schemeClr val="bg1"/>
              </a:buClr>
            </a:pPr>
            <a:r>
              <a:rPr lang="en-US" sz="1400" dirty="0">
                <a:solidFill>
                  <a:schemeClr val="bg1"/>
                </a:solidFill>
              </a:rPr>
              <a:t>The result of $2M per day investment</a:t>
            </a:r>
            <a:br>
              <a:rPr lang="en-US" sz="1400" dirty="0">
                <a:solidFill>
                  <a:schemeClr val="tx2">
                    <a:lumMod val="50000"/>
                    <a:lumOff val="50000"/>
                  </a:schemeClr>
                </a:solidFill>
              </a:rPr>
            </a:br>
            <a:endParaRPr lang="en-US" sz="1400" dirty="0">
              <a:solidFill>
                <a:schemeClr val="tx2">
                  <a:lumMod val="50000"/>
                  <a:lumOff val="50000"/>
                </a:schemeClr>
              </a:solidFill>
            </a:endParaRPr>
          </a:p>
        </p:txBody>
      </p:sp>
      <p:sp>
        <p:nvSpPr>
          <p:cNvPr id="24" name="TextBox 23"/>
          <p:cNvSpPr txBox="1"/>
          <p:nvPr/>
        </p:nvSpPr>
        <p:spPr>
          <a:xfrm>
            <a:off x="101600" y="4815116"/>
            <a:ext cx="3967239" cy="338554"/>
          </a:xfrm>
          <a:prstGeom prst="rect">
            <a:avLst/>
          </a:prstGeom>
          <a:noFill/>
        </p:spPr>
        <p:txBody>
          <a:bodyPr wrap="square" rtlCol="0">
            <a:spAutoFit/>
          </a:bodyPr>
          <a:lstStyle/>
          <a:p>
            <a:r>
              <a:rPr lang="en-US" sz="800" dirty="0">
                <a:solidFill>
                  <a:srgbClr val="FFFFFF"/>
                </a:solidFill>
              </a:rPr>
              <a:t>™</a:t>
            </a:r>
            <a:r>
              <a:rPr lang="en-US" sz="800" i="1" dirty="0">
                <a:solidFill>
                  <a:schemeClr val="bg1"/>
                </a:solidFill>
              </a:rPr>
              <a:t>: Trademark of BASF; </a:t>
            </a:r>
            <a:r>
              <a:rPr lang="sk-SK" sz="800" baseline="30000" dirty="0">
                <a:solidFill>
                  <a:schemeClr val="bg1"/>
                </a:solidFill>
              </a:rPr>
              <a:t>®</a:t>
            </a:r>
            <a:r>
              <a:rPr lang="en-US" sz="800" i="1" dirty="0">
                <a:solidFill>
                  <a:schemeClr val="bg1"/>
                </a:solidFill>
              </a:rPr>
              <a:t>: Registered trademark of BASF.</a:t>
            </a:r>
          </a:p>
          <a:p>
            <a:r>
              <a:rPr lang="en-US" sz="800" i="1" dirty="0">
                <a:solidFill>
                  <a:schemeClr val="bg1"/>
                </a:solidFill>
              </a:rPr>
              <a:t>Note:  Products not yet EPA registered are not offered for sale.</a:t>
            </a:r>
          </a:p>
        </p:txBody>
      </p:sp>
      <p:sp>
        <p:nvSpPr>
          <p:cNvPr id="5" name="Rectangle 4"/>
          <p:cNvSpPr/>
          <p:nvPr/>
        </p:nvSpPr>
        <p:spPr>
          <a:xfrm flipV="1">
            <a:off x="3022600" y="3657600"/>
            <a:ext cx="1403350" cy="749300"/>
          </a:xfrm>
          <a:prstGeom prst="rect">
            <a:avLst/>
          </a:prstGeom>
          <a:solidFill>
            <a:srgbClr val="FFFFFF">
              <a:alpha val="52157"/>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spcBef>
                <a:spcPts val="600"/>
              </a:spcBef>
            </a:pPr>
            <a:endParaRPr lang="en-US" dirty="0"/>
          </a:p>
        </p:txBody>
      </p:sp>
      <p:sp>
        <p:nvSpPr>
          <p:cNvPr id="42" name="TextBox 41"/>
          <p:cNvSpPr txBox="1"/>
          <p:nvPr/>
        </p:nvSpPr>
        <p:spPr>
          <a:xfrm>
            <a:off x="3048000" y="3725894"/>
            <a:ext cx="1347624" cy="660052"/>
          </a:xfrm>
          <a:prstGeom prst="rect">
            <a:avLst/>
          </a:prstGeom>
          <a:noFill/>
        </p:spPr>
        <p:txBody>
          <a:bodyPr wrap="square" rtlCol="0" anchor="b">
            <a:spAutoFit/>
          </a:bodyPr>
          <a:lstStyle>
            <a:defPPr>
              <a:defRPr lang="de-DE"/>
            </a:defPPr>
            <a:lvl1pPr>
              <a:defRPr sz="3600"/>
            </a:lvl1pPr>
          </a:lstStyle>
          <a:p>
            <a:pPr lvl="0" defTabSz="406359">
              <a:spcBef>
                <a:spcPts val="600"/>
              </a:spcBef>
              <a:defRPr/>
            </a:pP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Empress</a:t>
            </a:r>
            <a:r>
              <a:rPr lang="sk-SK" sz="900" baseline="30000" dirty="0"/>
              <a:t>®</a:t>
            </a: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 Plus</a:t>
            </a:r>
          </a:p>
          <a:p>
            <a:pPr marL="0" marR="0" lvl="0" indent="0" algn="l" defTabSz="406359" rtl="0" eaLnBrk="1" fontAlgn="base" latinLnBrk="0" hangingPunct="1">
              <a:lnSpc>
                <a:spcPct val="100000"/>
              </a:lnSpc>
              <a:spcBef>
                <a:spcPts val="600"/>
              </a:spcBef>
              <a:spcAft>
                <a:spcPct val="0"/>
              </a:spcAft>
              <a:buClrTx/>
              <a:buSzTx/>
              <a:buFontTx/>
              <a:buNone/>
              <a:tabLst/>
              <a:defRPr/>
            </a:pP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New Termite Offer</a:t>
            </a:r>
          </a:p>
          <a:p>
            <a:pPr lvl="0" defTabSz="406359">
              <a:spcBef>
                <a:spcPts val="600"/>
              </a:spcBef>
              <a:defRPr/>
            </a:pP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Ventigra</a:t>
            </a:r>
            <a:r>
              <a:rPr lang="en-US" sz="900" dirty="0"/>
              <a:t>™ </a:t>
            </a: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(Inscalis</a:t>
            </a:r>
            <a:r>
              <a:rPr lang="en-US" sz="900" dirty="0"/>
              <a:t>™</a:t>
            </a: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a:t>
            </a:r>
          </a:p>
        </p:txBody>
      </p:sp>
      <p:sp>
        <p:nvSpPr>
          <p:cNvPr id="51" name="Rectangle 50"/>
          <p:cNvSpPr/>
          <p:nvPr/>
        </p:nvSpPr>
        <p:spPr>
          <a:xfrm flipV="1">
            <a:off x="4483100" y="3448050"/>
            <a:ext cx="1397000" cy="958850"/>
          </a:xfrm>
          <a:prstGeom prst="rect">
            <a:avLst/>
          </a:prstGeom>
          <a:solidFill>
            <a:srgbClr val="FFFFFF">
              <a:alpha val="52157"/>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52" name="Rectangle 51"/>
          <p:cNvSpPr/>
          <p:nvPr/>
        </p:nvSpPr>
        <p:spPr>
          <a:xfrm flipV="1">
            <a:off x="5949950" y="2813050"/>
            <a:ext cx="1403350" cy="1593850"/>
          </a:xfrm>
          <a:prstGeom prst="rect">
            <a:avLst/>
          </a:prstGeom>
          <a:solidFill>
            <a:srgbClr val="FFFFFF">
              <a:alpha val="52157"/>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54" name="Rectangle 53"/>
          <p:cNvSpPr/>
          <p:nvPr/>
        </p:nvSpPr>
        <p:spPr>
          <a:xfrm flipV="1">
            <a:off x="1587500" y="3047999"/>
            <a:ext cx="1384300" cy="1363142"/>
          </a:xfrm>
          <a:prstGeom prst="rect">
            <a:avLst/>
          </a:prstGeom>
          <a:solidFill>
            <a:srgbClr val="FFFFFF">
              <a:alpha val="52157"/>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55" name="Rectangle 54"/>
          <p:cNvSpPr/>
          <p:nvPr/>
        </p:nvSpPr>
        <p:spPr>
          <a:xfrm flipV="1">
            <a:off x="215900" y="3251199"/>
            <a:ext cx="1308100" cy="1164186"/>
          </a:xfrm>
          <a:prstGeom prst="rect">
            <a:avLst/>
          </a:prstGeom>
          <a:solidFill>
            <a:srgbClr val="FFFFFF">
              <a:alpha val="52157"/>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9" name="TextBox 38"/>
          <p:cNvSpPr txBox="1"/>
          <p:nvPr/>
        </p:nvSpPr>
        <p:spPr>
          <a:xfrm>
            <a:off x="196851" y="3300008"/>
            <a:ext cx="1123949" cy="1085938"/>
          </a:xfrm>
          <a:prstGeom prst="rect">
            <a:avLst/>
          </a:prstGeom>
          <a:noFill/>
        </p:spPr>
        <p:txBody>
          <a:bodyPr wrap="square" rtlCol="0" anchor="b">
            <a:spAutoFit/>
          </a:bodyPr>
          <a:lstStyle>
            <a:defPPr>
              <a:defRPr lang="de-DE"/>
            </a:defPPr>
            <a:lvl1pPr>
              <a:defRPr sz="3600"/>
            </a:lvl1pPr>
          </a:lstStyle>
          <a:p>
            <a:pPr lvl="0" defTabSz="406359">
              <a:spcBef>
                <a:spcPts val="600"/>
              </a:spcBef>
              <a:defRPr/>
            </a:pP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Fendona</a:t>
            </a:r>
            <a:r>
              <a:rPr lang="en-US" sz="900" dirty="0"/>
              <a:t>™</a:t>
            </a: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 CS</a:t>
            </a:r>
          </a:p>
          <a:p>
            <a:pPr lvl="0" defTabSz="406359">
              <a:spcBef>
                <a:spcPts val="600"/>
              </a:spcBef>
              <a:defRPr/>
            </a:pP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Pageant</a:t>
            </a:r>
            <a:r>
              <a:rPr lang="sk-SK" sz="800" baseline="30000" dirty="0"/>
              <a:t>®</a:t>
            </a: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 TR</a:t>
            </a:r>
          </a:p>
          <a:p>
            <a:pPr lvl="0" defTabSz="406359">
              <a:spcBef>
                <a:spcPts val="600"/>
              </a:spcBef>
              <a:defRPr/>
            </a:pP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Segment</a:t>
            </a:r>
            <a:r>
              <a:rPr lang="sk-SK" sz="800" baseline="30000" dirty="0"/>
              <a:t>®</a:t>
            </a: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 II</a:t>
            </a:r>
          </a:p>
          <a:p>
            <a:pPr marL="0" marR="0" lvl="0" indent="0" algn="l" defTabSz="406359" rtl="0" eaLnBrk="1" fontAlgn="base" latinLnBrk="0" hangingPunct="1">
              <a:lnSpc>
                <a:spcPct val="100000"/>
              </a:lnSpc>
              <a:spcBef>
                <a:spcPts val="600"/>
              </a:spcBef>
              <a:spcAft>
                <a:spcPct val="0"/>
              </a:spcAft>
              <a:buClrTx/>
              <a:buSzTx/>
              <a:buFontTx/>
              <a:buNone/>
              <a:tabLst/>
              <a:defRPr/>
            </a:pP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Selontra</a:t>
            </a:r>
            <a:r>
              <a:rPr kumimoji="0" lang="en-US" sz="889" b="0"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a:rPr>
              <a:t>®</a:t>
            </a:r>
          </a:p>
          <a:p>
            <a:pPr lvl="0" defTabSz="406359">
              <a:spcBef>
                <a:spcPts val="600"/>
              </a:spcBef>
              <a:defRPr/>
            </a:pP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Serifel</a:t>
            </a:r>
            <a:r>
              <a:rPr lang="sk-SK" sz="800" baseline="30000" dirty="0"/>
              <a:t>®</a:t>
            </a: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 M</a:t>
            </a:r>
          </a:p>
        </p:txBody>
      </p:sp>
      <p:sp>
        <p:nvSpPr>
          <p:cNvPr id="40" name="TextBox 39"/>
          <p:cNvSpPr txBox="1"/>
          <p:nvPr/>
        </p:nvSpPr>
        <p:spPr>
          <a:xfrm>
            <a:off x="5913274" y="2869121"/>
            <a:ext cx="1547975" cy="1516825"/>
          </a:xfrm>
          <a:prstGeom prst="rect">
            <a:avLst/>
          </a:prstGeom>
          <a:noFill/>
        </p:spPr>
        <p:txBody>
          <a:bodyPr wrap="square" rtlCol="0" anchor="b">
            <a:spAutoFit/>
          </a:bodyPr>
          <a:lstStyle>
            <a:defPPr>
              <a:defRPr lang="de-DE"/>
            </a:defPPr>
            <a:lvl1pPr>
              <a:defRPr sz="3600"/>
            </a:lvl1pPr>
          </a:lstStyle>
          <a:p>
            <a:pPr lvl="0" defTabSz="406359">
              <a:spcBef>
                <a:spcPts val="600"/>
              </a:spcBef>
              <a:defRPr/>
            </a:pP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Alpine</a:t>
            </a:r>
            <a:r>
              <a:rPr lang="sk-SK" sz="900" baseline="30000" dirty="0"/>
              <a:t>®</a:t>
            </a:r>
            <a:r>
              <a:rPr lang="sk-SK" sz="900" dirty="0"/>
              <a:t> </a:t>
            </a: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Enhancement</a:t>
            </a:r>
          </a:p>
          <a:p>
            <a:pPr lvl="0" defTabSz="406359">
              <a:spcBef>
                <a:spcPts val="600"/>
              </a:spcBef>
              <a:defRPr/>
            </a:pP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Fendona</a:t>
            </a:r>
            <a:r>
              <a:rPr lang="en-US" sz="900" dirty="0"/>
              <a:t>™</a:t>
            </a: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 Enhancement</a:t>
            </a:r>
          </a:p>
          <a:p>
            <a:pPr lvl="0" defTabSz="406359">
              <a:spcBef>
                <a:spcPts val="600"/>
              </a:spcBef>
              <a:defRPr/>
            </a:pP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Trelona</a:t>
            </a:r>
            <a:r>
              <a:rPr lang="sk-SK" sz="900" baseline="30000" dirty="0"/>
              <a:t>®</a:t>
            </a: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 Enhancement</a:t>
            </a:r>
          </a:p>
          <a:p>
            <a:pPr marL="0" marR="0" lvl="0" indent="0" algn="l" defTabSz="406359" rtl="0" eaLnBrk="1" fontAlgn="base" latinLnBrk="0" hangingPunct="1">
              <a:lnSpc>
                <a:spcPct val="100000"/>
              </a:lnSpc>
              <a:spcBef>
                <a:spcPts val="600"/>
              </a:spcBef>
              <a:spcAft>
                <a:spcPct val="0"/>
              </a:spcAft>
              <a:buClrTx/>
              <a:buSzTx/>
              <a:buFontTx/>
              <a:buNone/>
              <a:tabLst/>
              <a:defRPr/>
            </a:pP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Future Biologicals</a:t>
            </a:r>
          </a:p>
          <a:p>
            <a:pPr marL="0" marR="0" lvl="0" indent="0" algn="l" defTabSz="406359" rtl="0" eaLnBrk="1" fontAlgn="base" latinLnBrk="0" hangingPunct="1">
              <a:lnSpc>
                <a:spcPct val="100000"/>
              </a:lnSpc>
              <a:spcBef>
                <a:spcPts val="600"/>
              </a:spcBef>
              <a:spcAft>
                <a:spcPct val="0"/>
              </a:spcAft>
              <a:buClrTx/>
              <a:buSzTx/>
              <a:buFontTx/>
              <a:buNone/>
              <a:tabLst/>
              <a:defRPr/>
            </a:pP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New Herbicides</a:t>
            </a:r>
          </a:p>
          <a:p>
            <a:pPr marL="0" marR="0" lvl="0" indent="0" algn="l" defTabSz="406359" rtl="0" eaLnBrk="1" fontAlgn="base" latinLnBrk="0" hangingPunct="1">
              <a:lnSpc>
                <a:spcPct val="100000"/>
              </a:lnSpc>
              <a:spcBef>
                <a:spcPts val="600"/>
              </a:spcBef>
              <a:spcAft>
                <a:spcPct val="0"/>
              </a:spcAft>
              <a:buClrTx/>
              <a:buSzTx/>
              <a:buFontTx/>
              <a:buNone/>
              <a:tabLst/>
              <a:defRPr/>
            </a:pP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New Fungicides</a:t>
            </a:r>
          </a:p>
          <a:p>
            <a:pPr marL="0" marR="0" lvl="0" indent="0" algn="l" defTabSz="406359" rtl="0" eaLnBrk="1" fontAlgn="base" latinLnBrk="0" hangingPunct="1">
              <a:lnSpc>
                <a:spcPct val="100000"/>
              </a:lnSpc>
              <a:spcBef>
                <a:spcPts val="600"/>
              </a:spcBef>
              <a:spcAft>
                <a:spcPct val="0"/>
              </a:spcAft>
              <a:buClrTx/>
              <a:buSzTx/>
              <a:buFontTx/>
              <a:buNone/>
              <a:tabLst/>
              <a:defRPr/>
            </a:pP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New Insecticides</a:t>
            </a:r>
          </a:p>
        </p:txBody>
      </p:sp>
      <p:sp>
        <p:nvSpPr>
          <p:cNvPr id="41" name="TextBox 40"/>
          <p:cNvSpPr txBox="1"/>
          <p:nvPr/>
        </p:nvSpPr>
        <p:spPr>
          <a:xfrm>
            <a:off x="1587500" y="3084564"/>
            <a:ext cx="1331796" cy="1301382"/>
          </a:xfrm>
          <a:prstGeom prst="rect">
            <a:avLst/>
          </a:prstGeom>
          <a:noFill/>
        </p:spPr>
        <p:txBody>
          <a:bodyPr wrap="square" rtlCol="0" anchor="b">
            <a:spAutoFit/>
          </a:bodyPr>
          <a:lstStyle>
            <a:defPPr>
              <a:defRPr lang="de-DE"/>
            </a:defPPr>
            <a:lvl1pPr>
              <a:defRPr sz="3600"/>
            </a:lvl1pPr>
          </a:lstStyle>
          <a:p>
            <a:pPr lvl="0" defTabSz="406359">
              <a:spcBef>
                <a:spcPts val="600"/>
              </a:spcBef>
              <a:defRPr/>
            </a:pP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Fendona</a:t>
            </a:r>
            <a:r>
              <a:rPr lang="en-US" sz="900" dirty="0"/>
              <a:t>™</a:t>
            </a: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 PI </a:t>
            </a:r>
          </a:p>
          <a:p>
            <a:pPr lvl="0" defTabSz="406359">
              <a:spcBef>
                <a:spcPts val="600"/>
              </a:spcBef>
              <a:defRPr/>
            </a:pP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Limus</a:t>
            </a:r>
            <a:r>
              <a:rPr lang="sk-SK" sz="800" baseline="30000" dirty="0"/>
              <a:t>®</a:t>
            </a:r>
            <a:endPar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lvl="0" defTabSz="406359">
              <a:spcBef>
                <a:spcPts val="600"/>
              </a:spcBef>
              <a:defRPr/>
            </a:pP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Sundec</a:t>
            </a:r>
            <a:r>
              <a:rPr lang="en-US" sz="800" dirty="0"/>
              <a:t>™</a:t>
            </a: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 </a:t>
            </a:r>
            <a:endParaRPr kumimoji="0" lang="en-US" sz="889" b="0"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lvl="0" defTabSz="406359">
              <a:spcBef>
                <a:spcPts val="600"/>
              </a:spcBef>
              <a:defRPr/>
            </a:pP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Termidor</a:t>
            </a:r>
            <a:r>
              <a:rPr lang="sk-SK" sz="800" baseline="30000" dirty="0"/>
              <a:t>®</a:t>
            </a: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 HP II</a:t>
            </a:r>
          </a:p>
          <a:p>
            <a:pPr lvl="0" defTabSz="406359">
              <a:spcBef>
                <a:spcPts val="600"/>
              </a:spcBef>
              <a:defRPr/>
            </a:pP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Trelona</a:t>
            </a:r>
            <a:r>
              <a:rPr lang="sk-SK" sz="900" baseline="30000" dirty="0"/>
              <a:t>®</a:t>
            </a: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 AB</a:t>
            </a:r>
          </a:p>
          <a:p>
            <a:pPr lvl="0" defTabSz="406359">
              <a:spcBef>
                <a:spcPts val="600"/>
              </a:spcBef>
              <a:defRPr/>
            </a:pP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Velifer</a:t>
            </a:r>
            <a:r>
              <a:rPr lang="en-US" sz="800" dirty="0"/>
              <a:t>™</a:t>
            </a:r>
            <a:endParaRPr kumimoji="0" lang="en-US" sz="889" b="0"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p:txBody>
      </p:sp>
      <p:sp>
        <p:nvSpPr>
          <p:cNvPr id="43" name="TextBox 42"/>
          <p:cNvSpPr txBox="1"/>
          <p:nvPr/>
        </p:nvSpPr>
        <p:spPr>
          <a:xfrm>
            <a:off x="4470811" y="3508783"/>
            <a:ext cx="1402939" cy="877163"/>
          </a:xfrm>
          <a:prstGeom prst="rect">
            <a:avLst/>
          </a:prstGeom>
          <a:noFill/>
        </p:spPr>
        <p:txBody>
          <a:bodyPr wrap="square" rtlCol="0" anchor="b">
            <a:spAutoFit/>
          </a:bodyPr>
          <a:lstStyle>
            <a:defPPr>
              <a:defRPr lang="de-DE"/>
            </a:defPPr>
            <a:lvl1pPr>
              <a:defRPr sz="3600"/>
            </a:lvl1pPr>
          </a:lstStyle>
          <a:p>
            <a:pPr lvl="0" defTabSz="406359">
              <a:spcBef>
                <a:spcPts val="600"/>
              </a:spcBef>
              <a:defRPr/>
            </a:pP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Maxtima</a:t>
            </a:r>
            <a:r>
              <a:rPr lang="en-US" sz="900" dirty="0"/>
              <a:t>™</a:t>
            </a: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 (Revysol</a:t>
            </a:r>
            <a:r>
              <a:rPr lang="sk-SK" sz="800" baseline="30000" dirty="0"/>
              <a:t>®</a:t>
            </a: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a:t>
            </a:r>
          </a:p>
          <a:p>
            <a:pPr lvl="0" defTabSz="406359">
              <a:spcBef>
                <a:spcPts val="600"/>
              </a:spcBef>
              <a:defRPr/>
            </a:pP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Navicon</a:t>
            </a:r>
            <a:r>
              <a:rPr lang="en-US" sz="900" dirty="0"/>
              <a:t>™</a:t>
            </a: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 (Revysol</a:t>
            </a:r>
            <a:r>
              <a:rPr lang="sk-SK" sz="800" baseline="30000" dirty="0"/>
              <a:t>®</a:t>
            </a: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a:t>
            </a:r>
          </a:p>
          <a:p>
            <a:pPr lvl="0" defTabSz="406359">
              <a:spcBef>
                <a:spcPts val="600"/>
              </a:spcBef>
              <a:defRPr/>
            </a:pP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Terinda</a:t>
            </a:r>
            <a:r>
              <a:rPr lang="en-US" sz="900" dirty="0"/>
              <a:t>™</a:t>
            </a:r>
            <a:endPar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lvl="0" defTabSz="406359">
              <a:spcBef>
                <a:spcPts val="600"/>
              </a:spcBef>
              <a:defRPr/>
            </a:pPr>
            <a:r>
              <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Vedira</a:t>
            </a:r>
            <a:r>
              <a:rPr lang="en-US" sz="900" dirty="0"/>
              <a:t>™</a:t>
            </a:r>
            <a:endParaRPr kumimoji="0" lang="en-US" sz="889"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p:txBody>
      </p:sp>
      <p:sp>
        <p:nvSpPr>
          <p:cNvPr id="46" name="Chevron 45"/>
          <p:cNvSpPr/>
          <p:nvPr/>
        </p:nvSpPr>
        <p:spPr>
          <a:xfrm>
            <a:off x="5937250" y="4474633"/>
            <a:ext cx="1543050" cy="287867"/>
          </a:xfrm>
          <a:prstGeom prst="chevron">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lvl="0" defTabSz="711200" fontAlgn="auto">
              <a:lnSpc>
                <a:spcPct val="90000"/>
              </a:lnSpc>
              <a:spcAft>
                <a:spcPct val="35000"/>
              </a:spcAft>
              <a:defRPr/>
            </a:pPr>
            <a:r>
              <a:rPr lang="en-US" sz="1500" dirty="0">
                <a:solidFill>
                  <a:srgbClr val="FFFFFF"/>
                </a:solidFill>
              </a:rPr>
              <a:t>2021+</a:t>
            </a:r>
          </a:p>
        </p:txBody>
      </p:sp>
      <p:sp>
        <p:nvSpPr>
          <p:cNvPr id="47" name="Chevron 46"/>
          <p:cNvSpPr/>
          <p:nvPr/>
        </p:nvSpPr>
        <p:spPr>
          <a:xfrm>
            <a:off x="4489450" y="4474633"/>
            <a:ext cx="1556211" cy="287867"/>
          </a:xfrm>
          <a:prstGeom prst="chevron">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lvl="0" defTabSz="711200" fontAlgn="auto">
              <a:lnSpc>
                <a:spcPct val="90000"/>
              </a:lnSpc>
              <a:spcAft>
                <a:spcPct val="35000"/>
              </a:spcAft>
              <a:defRPr/>
            </a:pPr>
            <a:r>
              <a:rPr lang="en-US" sz="1500" dirty="0">
                <a:solidFill>
                  <a:srgbClr val="FFFFFF"/>
                </a:solidFill>
              </a:rPr>
              <a:t>2020</a:t>
            </a:r>
          </a:p>
        </p:txBody>
      </p:sp>
      <p:sp>
        <p:nvSpPr>
          <p:cNvPr id="48" name="Chevron 47"/>
          <p:cNvSpPr/>
          <p:nvPr/>
        </p:nvSpPr>
        <p:spPr>
          <a:xfrm>
            <a:off x="3028950" y="4474633"/>
            <a:ext cx="1555749" cy="287867"/>
          </a:xfrm>
          <a:prstGeom prst="chevron">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lvl="0" defTabSz="711200" fontAlgn="auto">
              <a:lnSpc>
                <a:spcPct val="90000"/>
              </a:lnSpc>
              <a:spcAft>
                <a:spcPct val="35000"/>
              </a:spcAft>
              <a:defRPr/>
            </a:pPr>
            <a:r>
              <a:rPr lang="en-US" sz="1500" dirty="0">
                <a:solidFill>
                  <a:srgbClr val="FFFFFF"/>
                </a:solidFill>
              </a:rPr>
              <a:t>2019</a:t>
            </a:r>
          </a:p>
        </p:txBody>
      </p:sp>
      <p:sp>
        <p:nvSpPr>
          <p:cNvPr id="50" name="Chevron 49"/>
          <p:cNvSpPr/>
          <p:nvPr/>
        </p:nvSpPr>
        <p:spPr>
          <a:xfrm>
            <a:off x="1581150" y="4474633"/>
            <a:ext cx="1536700" cy="287867"/>
          </a:xfrm>
          <a:prstGeom prst="chevron">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lvl="0" defTabSz="711200" fontAlgn="auto">
              <a:lnSpc>
                <a:spcPct val="90000"/>
              </a:lnSpc>
              <a:spcAft>
                <a:spcPct val="35000"/>
              </a:spcAft>
              <a:defRPr/>
            </a:pPr>
            <a:r>
              <a:rPr lang="en-US" sz="1500" dirty="0">
                <a:solidFill>
                  <a:srgbClr val="FFFFFF"/>
                </a:solidFill>
              </a:rPr>
              <a:t>2018</a:t>
            </a:r>
          </a:p>
        </p:txBody>
      </p:sp>
      <p:sp>
        <p:nvSpPr>
          <p:cNvPr id="35" name="Pentagon 34"/>
          <p:cNvSpPr/>
          <p:nvPr/>
        </p:nvSpPr>
        <p:spPr>
          <a:xfrm>
            <a:off x="206375" y="4463652"/>
            <a:ext cx="1476375" cy="306091"/>
          </a:xfrm>
          <a:prstGeom prst="homePlate">
            <a:avLst/>
          </a:prstGeom>
          <a:solidFill>
            <a:schemeClr val="accent1"/>
          </a:solidFill>
          <a:ln w="12700">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lvl="0" defTabSz="711200" fontAlgn="auto">
              <a:lnSpc>
                <a:spcPct val="90000"/>
              </a:lnSpc>
              <a:spcAft>
                <a:spcPct val="35000"/>
              </a:spcAft>
              <a:defRPr/>
            </a:pPr>
            <a:r>
              <a:rPr lang="en-US" sz="1500" dirty="0">
                <a:solidFill>
                  <a:srgbClr val="FFFFFF"/>
                </a:solidFill>
              </a:rPr>
              <a:t> 2017</a:t>
            </a:r>
          </a:p>
        </p:txBody>
      </p:sp>
      <p:sp>
        <p:nvSpPr>
          <p:cNvPr id="2" name="Oval 1"/>
          <p:cNvSpPr/>
          <p:nvPr/>
        </p:nvSpPr>
        <p:spPr>
          <a:xfrm>
            <a:off x="5957360" y="3725894"/>
            <a:ext cx="955069" cy="2691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66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2"/>
          </p:nvPr>
        </p:nvSpPr>
        <p:spPr/>
        <p:txBody>
          <a:bodyPr/>
          <a:lstStyle/>
          <a:p>
            <a:pPr>
              <a:defRPr/>
            </a:pPr>
            <a:r>
              <a:rPr lang="en-US" dirty="0"/>
              <a:t>5/6/16</a:t>
            </a:r>
            <a:endParaRPr lang="de-DE"/>
          </a:p>
        </p:txBody>
      </p:sp>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4" y="-12859"/>
            <a:ext cx="9134332" cy="5209666"/>
          </a:xfrm>
          <a:prstGeom prst="rect">
            <a:avLst/>
          </a:prstGeom>
        </p:spPr>
      </p:pic>
      <p:sp>
        <p:nvSpPr>
          <p:cNvPr id="13" name="Fix/0,45/0/3,6/14,29"/>
          <p:cNvSpPr>
            <a:spLocks noChangeAspect="1" noChangeArrowheads="1"/>
          </p:cNvSpPr>
          <p:nvPr>
            <p:custDataLst>
              <p:tags r:id="rId1"/>
            </p:custDataLst>
          </p:nvPr>
        </p:nvSpPr>
        <p:spPr bwMode="auto">
          <a:xfrm>
            <a:off x="7667625" y="41095"/>
            <a:ext cx="1296988" cy="5145088"/>
          </a:xfrm>
          <a:prstGeom prst="rect">
            <a:avLst/>
          </a:prstGeom>
          <a:solidFill>
            <a:srgbClr val="004A96">
              <a:alpha val="40000"/>
            </a:srgbClr>
          </a:solidFill>
          <a:ln>
            <a:noFill/>
          </a:ln>
          <a:effectLs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endParaRPr lang="de-DE" altLang="de-DE" dirty="0">
              <a:solidFill>
                <a:srgbClr val="C50022"/>
              </a:solidFill>
              <a:ea typeface="+mn-ea"/>
            </a:endParaRPr>
          </a:p>
        </p:txBody>
      </p:sp>
      <p:pic>
        <p:nvPicPr>
          <p:cNvPr id="14" name="Fix/0,45/10,23/3,6/3,6"/>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7667625" y="131102"/>
            <a:ext cx="1295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itle 5"/>
          <p:cNvSpPr>
            <a:spLocks noGrp="1"/>
          </p:cNvSpPr>
          <p:nvPr>
            <p:ph type="title"/>
          </p:nvPr>
        </p:nvSpPr>
        <p:spPr/>
        <p:txBody>
          <a:bodyPr/>
          <a:lstStyle/>
          <a:p>
            <a:r>
              <a:rPr lang="en-US" dirty="0">
                <a:solidFill>
                  <a:schemeClr val="bg1"/>
                </a:solidFill>
              </a:rPr>
              <a:t>Product Discovery and Commercialization</a:t>
            </a:r>
          </a:p>
        </p:txBody>
      </p:sp>
      <p:sp>
        <p:nvSpPr>
          <p:cNvPr id="16" name="Text Placeholder 6"/>
          <p:cNvSpPr>
            <a:spLocks noGrp="1"/>
          </p:cNvSpPr>
          <p:nvPr>
            <p:ph type="body" idx="1"/>
          </p:nvPr>
        </p:nvSpPr>
        <p:spPr/>
        <p:txBody>
          <a:bodyPr/>
          <a:lstStyle/>
          <a:p>
            <a:pPr>
              <a:spcAft>
                <a:spcPts val="600"/>
              </a:spcAft>
              <a:buClr>
                <a:schemeClr val="bg1"/>
              </a:buClr>
            </a:pPr>
            <a:r>
              <a:rPr lang="en-US" sz="1600" b="1" dirty="0">
                <a:solidFill>
                  <a:schemeClr val="bg1"/>
                </a:solidFill>
              </a:rPr>
              <a:t>1 in 20,000 compounds are commercialized</a:t>
            </a:r>
          </a:p>
          <a:p>
            <a:pPr>
              <a:spcAft>
                <a:spcPts val="600"/>
              </a:spcAft>
              <a:buClr>
                <a:schemeClr val="bg1"/>
              </a:buClr>
            </a:pPr>
            <a:r>
              <a:rPr lang="en-US" sz="1600" b="1" dirty="0">
                <a:solidFill>
                  <a:schemeClr val="bg1"/>
                </a:solidFill>
              </a:rPr>
              <a:t>11 years+</a:t>
            </a:r>
          </a:p>
          <a:p>
            <a:pPr>
              <a:spcAft>
                <a:spcPts val="600"/>
              </a:spcAft>
              <a:buClr>
                <a:schemeClr val="bg1"/>
              </a:buClr>
            </a:pPr>
            <a:r>
              <a:rPr lang="en-US" sz="1600" b="1" dirty="0">
                <a:solidFill>
                  <a:schemeClr val="bg1"/>
                </a:solidFill>
              </a:rPr>
              <a:t>$286 million+</a:t>
            </a:r>
          </a:p>
          <a:p>
            <a:pPr>
              <a:spcAft>
                <a:spcPts val="600"/>
              </a:spcAft>
              <a:buClr>
                <a:schemeClr val="bg1"/>
              </a:buClr>
            </a:pPr>
            <a:r>
              <a:rPr lang="en-US" sz="1600" b="1" dirty="0">
                <a:solidFill>
                  <a:schemeClr val="bg1"/>
                </a:solidFill>
              </a:rPr>
              <a:t>Most new compounds are fungicides or insecticides</a:t>
            </a:r>
            <a:r>
              <a:rPr lang="en-US" sz="1400" dirty="0">
                <a:solidFill>
                  <a:schemeClr val="bg1"/>
                </a:solidFill>
              </a:rPr>
              <a:t> </a:t>
            </a:r>
          </a:p>
        </p:txBody>
      </p:sp>
    </p:spTree>
    <p:extLst>
      <p:ext uri="{BB962C8B-B14F-4D97-AF65-F5344CB8AC3E}">
        <p14:creationId xmlns:p14="http://schemas.microsoft.com/office/powerpoint/2010/main" val="3849531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219301"/>
            <a:ext cx="7362825" cy="1008062"/>
          </a:xfrm>
        </p:spPr>
        <p:txBody>
          <a:bodyPr/>
          <a:lstStyle/>
          <a:p>
            <a:r>
              <a:rPr lang="en-US" dirty="0"/>
              <a:t>Mergers and Acquisitions</a:t>
            </a:r>
          </a:p>
        </p:txBody>
      </p:sp>
      <p:sp>
        <p:nvSpPr>
          <p:cNvPr id="3" name="Text Placeholder 2"/>
          <p:cNvSpPr>
            <a:spLocks noGrp="1"/>
          </p:cNvSpPr>
          <p:nvPr>
            <p:ph type="body" idx="1"/>
          </p:nvPr>
        </p:nvSpPr>
        <p:spPr>
          <a:xfrm>
            <a:off x="161925" y="2228193"/>
            <a:ext cx="7172940" cy="3455988"/>
          </a:xfrm>
        </p:spPr>
        <p:txBody>
          <a:bodyPr/>
          <a:lstStyle/>
          <a:p>
            <a:r>
              <a:rPr lang="en-US" sz="2400" dirty="0"/>
              <a:t>Bayer - Monsanto</a:t>
            </a:r>
          </a:p>
          <a:p>
            <a:r>
              <a:rPr lang="en-US" sz="2400" dirty="0"/>
              <a:t>Dow / Dupont - </a:t>
            </a:r>
            <a:r>
              <a:rPr lang="en-US" sz="2400" dirty="0" err="1"/>
              <a:t>Corteva</a:t>
            </a:r>
            <a:endParaRPr lang="en-US" sz="2400" dirty="0"/>
          </a:p>
          <a:p>
            <a:r>
              <a:rPr lang="en-US" sz="2400" dirty="0"/>
              <a:t>BASF - Bayer seed business and </a:t>
            </a:r>
            <a:r>
              <a:rPr lang="en-US" sz="2400" dirty="0" err="1"/>
              <a:t>glufosinate</a:t>
            </a:r>
            <a:endParaRPr lang="en-US" sz="2400" dirty="0"/>
          </a:p>
          <a:p>
            <a:r>
              <a:rPr lang="en-US" sz="2400" dirty="0" err="1"/>
              <a:t>Adama</a:t>
            </a:r>
            <a:r>
              <a:rPr lang="en-US" sz="2400" dirty="0"/>
              <a:t> - </a:t>
            </a:r>
            <a:r>
              <a:rPr lang="en-US" sz="2400" dirty="0" err="1"/>
              <a:t>NuFarm</a:t>
            </a:r>
            <a:r>
              <a:rPr lang="en-US" sz="2400" dirty="0"/>
              <a:t> </a:t>
            </a:r>
          </a:p>
          <a:p>
            <a:r>
              <a:rPr lang="en-US" sz="2400" dirty="0" err="1"/>
              <a:t>ChemChina</a:t>
            </a:r>
            <a:r>
              <a:rPr lang="en-US" sz="2400" dirty="0"/>
              <a:t> - Syngenta</a:t>
            </a:r>
          </a:p>
        </p:txBody>
      </p:sp>
      <p:pic>
        <p:nvPicPr>
          <p:cNvPr id="7" name="Picture 11" descr="BASFCorpOverview_busseg_montage.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865" y="-240506"/>
            <a:ext cx="3401961" cy="3815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005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219301"/>
            <a:ext cx="7362825" cy="1008062"/>
          </a:xfrm>
        </p:spPr>
        <p:txBody>
          <a:bodyPr/>
          <a:lstStyle/>
          <a:p>
            <a:r>
              <a:rPr lang="en-US" dirty="0"/>
              <a:t>Industry Changes</a:t>
            </a:r>
          </a:p>
        </p:txBody>
      </p:sp>
      <p:sp>
        <p:nvSpPr>
          <p:cNvPr id="3" name="Text Placeholder 2"/>
          <p:cNvSpPr>
            <a:spLocks noGrp="1"/>
          </p:cNvSpPr>
          <p:nvPr>
            <p:ph type="body" idx="1"/>
          </p:nvPr>
        </p:nvSpPr>
        <p:spPr>
          <a:xfrm>
            <a:off x="3005488" y="1340424"/>
            <a:ext cx="4543889" cy="3455988"/>
          </a:xfrm>
        </p:spPr>
        <p:txBody>
          <a:bodyPr/>
          <a:lstStyle/>
          <a:p>
            <a:r>
              <a:rPr lang="en-US" sz="2000" dirty="0"/>
              <a:t>Discontinued products</a:t>
            </a:r>
          </a:p>
          <a:p>
            <a:r>
              <a:rPr lang="en-US" sz="2000" dirty="0"/>
              <a:t>Fewer manufacturer reps</a:t>
            </a:r>
          </a:p>
          <a:p>
            <a:r>
              <a:rPr lang="en-US" sz="2000" dirty="0"/>
              <a:t>Reduced sponsorship $</a:t>
            </a:r>
          </a:p>
          <a:p>
            <a:r>
              <a:rPr lang="en-US" sz="2000" dirty="0"/>
              <a:t>Reduced herbicide research $</a:t>
            </a:r>
          </a:p>
          <a:p>
            <a:r>
              <a:rPr lang="en-US" sz="2000" dirty="0"/>
              <a:t>Less emphasis on herbicides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 y="819128"/>
            <a:ext cx="2557670" cy="40651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40494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BASFCorpOverview_flags.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7666381"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161925" y="296563"/>
            <a:ext cx="7362825" cy="10049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110000"/>
              </a:spcBef>
              <a:spcAft>
                <a:spcPct val="110000"/>
              </a:spcAft>
              <a:defRPr sz="3000" b="1" kern="1200">
                <a:solidFill>
                  <a:srgbClr val="004A96"/>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3000" b="1">
                <a:solidFill>
                  <a:srgbClr val="C50022"/>
                </a:solidFill>
                <a:latin typeface="Arial" charset="0"/>
                <a:ea typeface="ＭＳ Ｐゴシック" charset="0"/>
                <a:cs typeface="Arial" charset="0"/>
              </a:defRPr>
            </a:lvl6pPr>
            <a:lvl7pPr marL="914400" algn="l" rtl="0" fontAlgn="base">
              <a:spcBef>
                <a:spcPct val="110000"/>
              </a:spcBef>
              <a:spcAft>
                <a:spcPct val="110000"/>
              </a:spcAft>
              <a:defRPr sz="3000" b="1">
                <a:solidFill>
                  <a:srgbClr val="C50022"/>
                </a:solidFill>
                <a:latin typeface="Arial" charset="0"/>
                <a:ea typeface="ＭＳ Ｐゴシック" charset="0"/>
                <a:cs typeface="Arial" charset="0"/>
              </a:defRPr>
            </a:lvl7pPr>
            <a:lvl8pPr marL="1371600" algn="l" rtl="0" fontAlgn="base">
              <a:spcBef>
                <a:spcPct val="110000"/>
              </a:spcBef>
              <a:spcAft>
                <a:spcPct val="110000"/>
              </a:spcAft>
              <a:defRPr sz="3000" b="1">
                <a:solidFill>
                  <a:srgbClr val="C50022"/>
                </a:solidFill>
                <a:latin typeface="Arial" charset="0"/>
                <a:ea typeface="ＭＳ Ｐゴシック" charset="0"/>
                <a:cs typeface="Arial" charset="0"/>
              </a:defRPr>
            </a:lvl8pPr>
            <a:lvl9pPr marL="1828800" algn="l" rtl="0" fontAlgn="base">
              <a:spcBef>
                <a:spcPct val="110000"/>
              </a:spcBef>
              <a:spcAft>
                <a:spcPct val="110000"/>
              </a:spcAft>
              <a:defRPr sz="3000" b="1">
                <a:solidFill>
                  <a:srgbClr val="C50022"/>
                </a:solidFill>
                <a:latin typeface="Arial" charset="0"/>
                <a:ea typeface="ＭＳ Ｐゴシック" charset="0"/>
                <a:cs typeface="Arial" charset="0"/>
              </a:defRPr>
            </a:lvl9pPr>
          </a:lstStyle>
          <a:p>
            <a:r>
              <a:rPr lang="en-US" dirty="0"/>
              <a:t>BASF ProVM Changes</a:t>
            </a:r>
          </a:p>
        </p:txBody>
      </p:sp>
      <p:sp>
        <p:nvSpPr>
          <p:cNvPr id="9" name="Text Placeholder 2"/>
          <p:cNvSpPr>
            <a:spLocks noGrp="1"/>
          </p:cNvSpPr>
          <p:nvPr>
            <p:ph type="body" idx="1"/>
          </p:nvPr>
        </p:nvSpPr>
        <p:spPr/>
        <p:txBody>
          <a:bodyPr/>
          <a:lstStyle/>
          <a:p>
            <a:r>
              <a:rPr lang="en-US" sz="2000" dirty="0"/>
              <a:t>Staff reduced </a:t>
            </a:r>
          </a:p>
          <a:p>
            <a:r>
              <a:rPr lang="en-US" sz="2000" dirty="0"/>
              <a:t>Distribution model</a:t>
            </a:r>
          </a:p>
          <a:p>
            <a:r>
              <a:rPr lang="en-US" sz="2000" dirty="0"/>
              <a:t>Minimal direct customer exposure</a:t>
            </a:r>
          </a:p>
          <a:p>
            <a:r>
              <a:rPr lang="en-US" sz="2000" dirty="0"/>
              <a:t>Focus on new products</a:t>
            </a:r>
          </a:p>
        </p:txBody>
      </p:sp>
    </p:spTree>
    <p:extLst>
      <p:ext uri="{BB962C8B-B14F-4D97-AF65-F5344CB8AC3E}">
        <p14:creationId xmlns:p14="http://schemas.microsoft.com/office/powerpoint/2010/main" val="2297961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57" y="-583136"/>
            <a:ext cx="7670799" cy="5735898"/>
          </a:xfrm>
          <a:prstGeom prst="rect">
            <a:avLst/>
          </a:prstGeom>
        </p:spPr>
      </p:pic>
      <p:sp>
        <p:nvSpPr>
          <p:cNvPr id="8" name="Title 1"/>
          <p:cNvSpPr txBox="1">
            <a:spLocks/>
          </p:cNvSpPr>
          <p:nvPr/>
        </p:nvSpPr>
        <p:spPr bwMode="auto">
          <a:xfrm>
            <a:off x="161925" y="371696"/>
            <a:ext cx="7362825" cy="898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110000"/>
              </a:spcBef>
              <a:spcAft>
                <a:spcPct val="110000"/>
              </a:spcAft>
              <a:defRPr sz="3000" b="1" kern="1200">
                <a:solidFill>
                  <a:srgbClr val="004A96"/>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3000" b="1">
                <a:solidFill>
                  <a:srgbClr val="C50022"/>
                </a:solidFill>
                <a:latin typeface="Arial" charset="0"/>
                <a:ea typeface="ＭＳ Ｐゴシック" charset="0"/>
                <a:cs typeface="Arial" charset="0"/>
              </a:defRPr>
            </a:lvl6pPr>
            <a:lvl7pPr marL="914400" algn="l" rtl="0" fontAlgn="base">
              <a:spcBef>
                <a:spcPct val="110000"/>
              </a:spcBef>
              <a:spcAft>
                <a:spcPct val="110000"/>
              </a:spcAft>
              <a:defRPr sz="3000" b="1">
                <a:solidFill>
                  <a:srgbClr val="C50022"/>
                </a:solidFill>
                <a:latin typeface="Arial" charset="0"/>
                <a:ea typeface="ＭＳ Ｐゴシック" charset="0"/>
                <a:cs typeface="Arial" charset="0"/>
              </a:defRPr>
            </a:lvl7pPr>
            <a:lvl8pPr marL="1371600" algn="l" rtl="0" fontAlgn="base">
              <a:spcBef>
                <a:spcPct val="110000"/>
              </a:spcBef>
              <a:spcAft>
                <a:spcPct val="110000"/>
              </a:spcAft>
              <a:defRPr sz="3000" b="1">
                <a:solidFill>
                  <a:srgbClr val="C50022"/>
                </a:solidFill>
                <a:latin typeface="Arial" charset="0"/>
                <a:ea typeface="ＭＳ Ｐゴシック" charset="0"/>
                <a:cs typeface="Arial" charset="0"/>
              </a:defRPr>
            </a:lvl8pPr>
            <a:lvl9pPr marL="1828800" algn="l" rtl="0" fontAlgn="base">
              <a:spcBef>
                <a:spcPct val="110000"/>
              </a:spcBef>
              <a:spcAft>
                <a:spcPct val="110000"/>
              </a:spcAft>
              <a:defRPr sz="3000" b="1">
                <a:solidFill>
                  <a:srgbClr val="C50022"/>
                </a:solidFill>
                <a:latin typeface="Arial" charset="0"/>
                <a:ea typeface="ＭＳ Ｐゴシック" charset="0"/>
                <a:cs typeface="Arial" charset="0"/>
              </a:defRPr>
            </a:lvl9pPr>
          </a:lstStyle>
          <a:p>
            <a:r>
              <a:rPr lang="en-US" dirty="0">
                <a:solidFill>
                  <a:schemeClr val="bg1"/>
                </a:solidFill>
              </a:rPr>
              <a:t>The Value of Branded Products</a:t>
            </a:r>
          </a:p>
        </p:txBody>
      </p:sp>
      <p:sp>
        <p:nvSpPr>
          <p:cNvPr id="11" name="Rectangle 3"/>
          <p:cNvSpPr txBox="1">
            <a:spLocks noChangeArrowheads="1"/>
          </p:cNvSpPr>
          <p:nvPr/>
        </p:nvSpPr>
        <p:spPr bwMode="auto">
          <a:xfrm>
            <a:off x="397758" y="2505045"/>
            <a:ext cx="6021516" cy="233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lnSpc>
                <a:spcPct val="110000"/>
              </a:lnSpc>
              <a:spcBef>
                <a:spcPct val="0"/>
              </a:spcBef>
              <a:spcAft>
                <a:spcPct val="50000"/>
              </a:spcAft>
              <a:buClr>
                <a:srgbClr val="004A96"/>
              </a:buClr>
              <a:buFont typeface="Wingdings" panose="05000000000000000000" pitchFamily="2" charset="2"/>
              <a:buChar char="n"/>
              <a:defRPr sz="1500" kern="1200">
                <a:solidFill>
                  <a:srgbClr val="000000"/>
                </a:solidFill>
                <a:latin typeface="Arial"/>
                <a:ea typeface="MS PGothic" panose="020B0600070205080204" pitchFamily="34" charset="-128"/>
                <a:cs typeface="Arial"/>
              </a:defRPr>
            </a:lvl1pPr>
            <a:lvl2pPr marL="742950" indent="-285750" algn="l" rtl="0" eaLnBrk="0" fontAlgn="base" hangingPunct="0">
              <a:lnSpc>
                <a:spcPct val="110000"/>
              </a:lnSpc>
              <a:spcBef>
                <a:spcPct val="0"/>
              </a:spcBef>
              <a:spcAft>
                <a:spcPct val="50000"/>
              </a:spcAft>
              <a:buClr>
                <a:srgbClr val="004A96"/>
              </a:buClr>
              <a:buFont typeface="Wingdings" panose="05000000000000000000" pitchFamily="2" charset="2"/>
              <a:buChar char="n"/>
              <a:defRPr sz="1500" kern="1200">
                <a:solidFill>
                  <a:srgbClr val="000000"/>
                </a:solidFill>
                <a:latin typeface="Arial"/>
                <a:ea typeface="+mn-ea"/>
                <a:cs typeface="Arial"/>
              </a:defRPr>
            </a:lvl2pPr>
            <a:lvl3pPr marL="11430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3pPr>
            <a:lvl4pPr marL="16002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4pPr>
            <a:lvl5pPr marL="20574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85000"/>
              </a:lnSpc>
              <a:buClr>
                <a:schemeClr val="bg1"/>
              </a:buClr>
            </a:pPr>
            <a:r>
              <a:rPr lang="en-US" altLang="en-US" sz="2000" dirty="0">
                <a:solidFill>
                  <a:schemeClr val="bg1"/>
                </a:solidFill>
              </a:rPr>
              <a:t>Product data</a:t>
            </a:r>
          </a:p>
          <a:p>
            <a:pPr>
              <a:lnSpc>
                <a:spcPct val="85000"/>
              </a:lnSpc>
              <a:buClr>
                <a:schemeClr val="bg1"/>
              </a:buClr>
            </a:pPr>
            <a:r>
              <a:rPr lang="en-US" altLang="en-US" sz="2000" dirty="0">
                <a:solidFill>
                  <a:schemeClr val="bg1"/>
                </a:solidFill>
              </a:rPr>
              <a:t>Technical expertise</a:t>
            </a:r>
          </a:p>
          <a:p>
            <a:pPr>
              <a:lnSpc>
                <a:spcPct val="85000"/>
              </a:lnSpc>
              <a:buClr>
                <a:schemeClr val="bg1"/>
              </a:buClr>
            </a:pPr>
            <a:r>
              <a:rPr lang="en-US" altLang="en-US" sz="2000" dirty="0">
                <a:solidFill>
                  <a:schemeClr val="bg1"/>
                </a:solidFill>
              </a:rPr>
              <a:t>Support</a:t>
            </a:r>
          </a:p>
          <a:p>
            <a:pPr>
              <a:lnSpc>
                <a:spcPct val="85000"/>
              </a:lnSpc>
              <a:buClr>
                <a:schemeClr val="bg1"/>
              </a:buClr>
            </a:pPr>
            <a:r>
              <a:rPr lang="en-US" altLang="en-US" sz="2000" dirty="0">
                <a:solidFill>
                  <a:schemeClr val="bg1"/>
                </a:solidFill>
              </a:rPr>
              <a:t>Custom blends</a:t>
            </a:r>
          </a:p>
          <a:p>
            <a:pPr>
              <a:lnSpc>
                <a:spcPct val="85000"/>
              </a:lnSpc>
              <a:buClr>
                <a:schemeClr val="bg1"/>
              </a:buClr>
            </a:pPr>
            <a:r>
              <a:rPr lang="en-US" altLang="en-US" sz="2000" dirty="0">
                <a:solidFill>
                  <a:schemeClr val="bg1"/>
                </a:solidFill>
              </a:rPr>
              <a:t>Claim resolution</a:t>
            </a:r>
          </a:p>
          <a:p>
            <a:pPr>
              <a:lnSpc>
                <a:spcPct val="85000"/>
              </a:lnSpc>
              <a:buClr>
                <a:schemeClr val="bg1"/>
              </a:buClr>
            </a:pPr>
            <a:r>
              <a:rPr lang="en-US" altLang="en-US" sz="2000" dirty="0">
                <a:solidFill>
                  <a:schemeClr val="bg1"/>
                </a:solidFill>
              </a:rPr>
              <a:t>Minimal price difference</a:t>
            </a:r>
          </a:p>
          <a:p>
            <a:pPr lvl="2">
              <a:lnSpc>
                <a:spcPct val="85000"/>
              </a:lnSpc>
            </a:pPr>
            <a:endParaRPr lang="en-US" altLang="en-US" sz="2000" dirty="0"/>
          </a:p>
        </p:txBody>
      </p:sp>
    </p:spTree>
    <p:extLst>
      <p:ext uri="{BB962C8B-B14F-4D97-AF65-F5344CB8AC3E}">
        <p14:creationId xmlns:p14="http://schemas.microsoft.com/office/powerpoint/2010/main" val="4244615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C15AFD-7BD3-4BFD-A944-E3C71DEAB27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 y="1"/>
            <a:ext cx="7669161" cy="5138888"/>
          </a:xfrm>
          <a:prstGeom prst="rect">
            <a:avLst/>
          </a:prstGeom>
        </p:spPr>
      </p:pic>
      <p:sp>
        <p:nvSpPr>
          <p:cNvPr id="4" name="TextBox 3">
            <a:extLst>
              <a:ext uri="{FF2B5EF4-FFF2-40B4-BE49-F238E27FC236}">
                <a16:creationId xmlns:a16="http://schemas.microsoft.com/office/drawing/2014/main" id="{49D81A3A-5AEE-46B5-80B5-AA9A320E3E57}"/>
              </a:ext>
            </a:extLst>
          </p:cNvPr>
          <p:cNvSpPr txBox="1"/>
          <p:nvPr/>
        </p:nvSpPr>
        <p:spPr>
          <a:xfrm>
            <a:off x="-1" y="5143500"/>
            <a:ext cx="7669161" cy="230832"/>
          </a:xfrm>
          <a:prstGeom prst="rect">
            <a:avLst/>
          </a:prstGeom>
          <a:noFill/>
        </p:spPr>
        <p:txBody>
          <a:bodyPr wrap="square" rtlCol="0">
            <a:spAutoFit/>
          </a:bodyPr>
          <a:lstStyle/>
          <a:p>
            <a:r>
              <a:rPr lang="en-US" sz="900">
                <a:hlinkClick r:id="rId4" tooltip="https://www.flickr.com/photos/jeepersmedia/14874001127"/>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2887206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4"/>
          <p:cNvSpPr>
            <a:spLocks noGrp="1"/>
          </p:cNvSpPr>
          <p:nvPr>
            <p:ph type="sldNum" sz="quarter" idx="10"/>
          </p:nvPr>
        </p:nvSpPr>
        <p:spPr>
          <a:noFill/>
        </p:spPr>
        <p:txBody>
          <a:bodyPr/>
          <a:lstStyle>
            <a:lvl1pPr>
              <a:defRPr b="1" i="1">
                <a:solidFill>
                  <a:schemeClr val="tx1"/>
                </a:solidFill>
                <a:latin typeface="Arial" panose="020B0604020202020204" pitchFamily="34" charset="0"/>
              </a:defRPr>
            </a:lvl1pPr>
            <a:lvl2pPr marL="557213" indent="-214313">
              <a:defRPr b="1" i="1">
                <a:solidFill>
                  <a:schemeClr val="tx1"/>
                </a:solidFill>
                <a:latin typeface="Arial" panose="020B0604020202020204" pitchFamily="34" charset="0"/>
              </a:defRPr>
            </a:lvl2pPr>
            <a:lvl3pPr marL="857250" indent="-171450">
              <a:defRPr b="1" i="1">
                <a:solidFill>
                  <a:schemeClr val="tx1"/>
                </a:solidFill>
                <a:latin typeface="Arial" panose="020B0604020202020204" pitchFamily="34" charset="0"/>
              </a:defRPr>
            </a:lvl3pPr>
            <a:lvl4pPr marL="1200150" indent="-171450">
              <a:defRPr b="1" i="1">
                <a:solidFill>
                  <a:schemeClr val="tx1"/>
                </a:solidFill>
                <a:latin typeface="Arial" panose="020B0604020202020204" pitchFamily="34" charset="0"/>
              </a:defRPr>
            </a:lvl4pPr>
            <a:lvl5pPr marL="1543050" indent="-171450">
              <a:defRPr b="1" i="1">
                <a:solidFill>
                  <a:schemeClr val="tx1"/>
                </a:solidFill>
                <a:latin typeface="Arial" panose="020B0604020202020204" pitchFamily="34" charset="0"/>
              </a:defRPr>
            </a:lvl5pPr>
            <a:lvl6pPr marL="1885950" indent="-171450" eaLnBrk="0" fontAlgn="base" hangingPunct="0">
              <a:spcBef>
                <a:spcPct val="0"/>
              </a:spcBef>
              <a:spcAft>
                <a:spcPct val="0"/>
              </a:spcAft>
              <a:defRPr b="1" i="1">
                <a:solidFill>
                  <a:schemeClr val="tx1"/>
                </a:solidFill>
                <a:latin typeface="Arial" panose="020B0604020202020204" pitchFamily="34" charset="0"/>
              </a:defRPr>
            </a:lvl6pPr>
            <a:lvl7pPr marL="2228850" indent="-171450" eaLnBrk="0" fontAlgn="base" hangingPunct="0">
              <a:spcBef>
                <a:spcPct val="0"/>
              </a:spcBef>
              <a:spcAft>
                <a:spcPct val="0"/>
              </a:spcAft>
              <a:defRPr b="1" i="1">
                <a:solidFill>
                  <a:schemeClr val="tx1"/>
                </a:solidFill>
                <a:latin typeface="Arial" panose="020B0604020202020204" pitchFamily="34" charset="0"/>
              </a:defRPr>
            </a:lvl7pPr>
            <a:lvl8pPr marL="2571750" indent="-171450" eaLnBrk="0" fontAlgn="base" hangingPunct="0">
              <a:spcBef>
                <a:spcPct val="0"/>
              </a:spcBef>
              <a:spcAft>
                <a:spcPct val="0"/>
              </a:spcAft>
              <a:defRPr b="1" i="1">
                <a:solidFill>
                  <a:schemeClr val="tx1"/>
                </a:solidFill>
                <a:latin typeface="Arial" panose="020B0604020202020204" pitchFamily="34" charset="0"/>
              </a:defRPr>
            </a:lvl8pPr>
            <a:lvl9pPr marL="2914650" indent="-171450" eaLnBrk="0" fontAlgn="base" hangingPunct="0">
              <a:spcBef>
                <a:spcPct val="0"/>
              </a:spcBef>
              <a:spcAft>
                <a:spcPct val="0"/>
              </a:spcAft>
              <a:defRPr b="1" i="1">
                <a:solidFill>
                  <a:schemeClr val="tx1"/>
                </a:solidFill>
                <a:latin typeface="Arial" panose="020B0604020202020204" pitchFamily="34" charset="0"/>
              </a:defRPr>
            </a:lvl9pPr>
          </a:lstStyle>
          <a:p>
            <a:r>
              <a:rPr lang="en-US" altLang="en-US" b="0" i="0" dirty="0"/>
              <a:t> </a:t>
            </a:r>
            <a:fld id="{7471523C-0236-48D0-96ED-05C6625AF203}" type="slidenum">
              <a:rPr lang="en-US" altLang="en-US" b="0" i="0"/>
              <a:pPr/>
              <a:t>2</a:t>
            </a:fld>
            <a:endParaRPr lang="en-US" altLang="en-US" b="0" i="0" dirty="0"/>
          </a:p>
        </p:txBody>
      </p:sp>
      <p:sp>
        <p:nvSpPr>
          <p:cNvPr id="46083" name="Rectangle 2"/>
          <p:cNvSpPr>
            <a:spLocks noGrp="1" noChangeArrowheads="1"/>
          </p:cNvSpPr>
          <p:nvPr>
            <p:ph type="title"/>
          </p:nvPr>
        </p:nvSpPr>
        <p:spPr>
          <a:xfrm>
            <a:off x="293914" y="238241"/>
            <a:ext cx="7316670" cy="299486"/>
          </a:xfrm>
        </p:spPr>
        <p:txBody>
          <a:bodyPr>
            <a:normAutofit fontScale="90000"/>
          </a:bodyPr>
          <a:lstStyle/>
          <a:p>
            <a:r>
              <a:rPr lang="en-US" altLang="en-US" sz="3600" dirty="0">
                <a:solidFill>
                  <a:schemeClr val="accent4">
                    <a:lumMod val="50000"/>
                  </a:schemeClr>
                </a:solidFill>
              </a:rPr>
              <a:t>Habitat Enhancement Projects</a:t>
            </a:r>
            <a:br>
              <a:rPr lang="en-US" altLang="en-US" sz="2400" dirty="0">
                <a:solidFill>
                  <a:schemeClr val="bg1"/>
                </a:solidFill>
              </a:rPr>
            </a:br>
            <a:r>
              <a:rPr lang="en-US" altLang="en-US" sz="2025" dirty="0">
                <a:solidFill>
                  <a:schemeClr val="bg1"/>
                </a:solidFill>
              </a:rPr>
              <a:t>Control invasive weeds to improve habitat</a:t>
            </a:r>
          </a:p>
        </p:txBody>
      </p:sp>
      <p:sp>
        <p:nvSpPr>
          <p:cNvPr id="46084" name="Rectangle 3"/>
          <p:cNvSpPr>
            <a:spLocks noGrp="1" noChangeArrowheads="1"/>
          </p:cNvSpPr>
          <p:nvPr>
            <p:ph type="body" sz="half" idx="1"/>
          </p:nvPr>
        </p:nvSpPr>
        <p:spPr>
          <a:xfrm>
            <a:off x="471951" y="1213673"/>
            <a:ext cx="4314399" cy="3691586"/>
          </a:xfrm>
        </p:spPr>
        <p:txBody>
          <a:bodyPr>
            <a:normAutofit fontScale="92500"/>
          </a:bodyPr>
          <a:lstStyle/>
          <a:p>
            <a:pPr marL="0" indent="0">
              <a:lnSpc>
                <a:spcPct val="90000"/>
              </a:lnSpc>
            </a:pPr>
            <a:r>
              <a:rPr lang="en-US" altLang="en-US" dirty="0"/>
              <a:t> Chesapeake Bay</a:t>
            </a:r>
          </a:p>
          <a:p>
            <a:pPr lvl="1">
              <a:lnSpc>
                <a:spcPct val="90000"/>
              </a:lnSpc>
            </a:pPr>
            <a:r>
              <a:rPr lang="en-US" altLang="en-US" dirty="0"/>
              <a:t>Phragmites, VA, MD, DE</a:t>
            </a:r>
          </a:p>
          <a:p>
            <a:pPr marL="457200" lvl="1" indent="0">
              <a:lnSpc>
                <a:spcPct val="90000"/>
              </a:lnSpc>
              <a:buNone/>
            </a:pPr>
            <a:endParaRPr lang="en-US" altLang="en-US" dirty="0"/>
          </a:p>
          <a:p>
            <a:pPr marL="0" indent="0">
              <a:lnSpc>
                <a:spcPct val="90000"/>
              </a:lnSpc>
            </a:pPr>
            <a:endParaRPr lang="en-US" altLang="en-US" dirty="0"/>
          </a:p>
          <a:p>
            <a:pPr marL="0" indent="0">
              <a:lnSpc>
                <a:spcPct val="90000"/>
              </a:lnSpc>
              <a:buNone/>
            </a:pPr>
            <a:endParaRPr lang="en-US" altLang="en-US" dirty="0"/>
          </a:p>
          <a:p>
            <a:pPr marL="0" indent="0">
              <a:lnSpc>
                <a:spcPct val="90000"/>
              </a:lnSpc>
            </a:pPr>
            <a:r>
              <a:rPr lang="en-US" altLang="en-US" dirty="0"/>
              <a:t> Red Cockaded Woodpecker Habitat Enhancement</a:t>
            </a:r>
          </a:p>
          <a:p>
            <a:pPr lvl="1">
              <a:lnSpc>
                <a:spcPct val="90000"/>
              </a:lnSpc>
            </a:pPr>
            <a:r>
              <a:rPr lang="en-US" altLang="en-US" dirty="0"/>
              <a:t>Fort Bragg, NC</a:t>
            </a:r>
          </a:p>
          <a:p>
            <a:pPr marL="457200" lvl="1" indent="0">
              <a:lnSpc>
                <a:spcPct val="90000"/>
              </a:lnSpc>
              <a:buNone/>
            </a:pPr>
            <a:endParaRPr lang="en-US" altLang="en-US" dirty="0"/>
          </a:p>
          <a:p>
            <a:pPr marL="0" indent="0">
              <a:lnSpc>
                <a:spcPct val="90000"/>
              </a:lnSpc>
            </a:pPr>
            <a:endParaRPr lang="en-US" altLang="en-US" dirty="0"/>
          </a:p>
          <a:p>
            <a:pPr marL="0" indent="0">
              <a:lnSpc>
                <a:spcPct val="90000"/>
              </a:lnSpc>
            </a:pPr>
            <a:endParaRPr lang="en-US" altLang="en-US" dirty="0"/>
          </a:p>
          <a:p>
            <a:pPr marL="0" indent="0">
              <a:lnSpc>
                <a:spcPct val="90000"/>
              </a:lnSpc>
            </a:pPr>
            <a:r>
              <a:rPr lang="en-US" altLang="en-US" dirty="0"/>
              <a:t> Japanese </a:t>
            </a:r>
            <a:r>
              <a:rPr lang="en-US" altLang="en-US" dirty="0" err="1"/>
              <a:t>stiltgrass</a:t>
            </a:r>
            <a:r>
              <a:rPr lang="en-US" altLang="en-US" dirty="0"/>
              <a:t> control</a:t>
            </a:r>
          </a:p>
          <a:p>
            <a:pPr lvl="1">
              <a:lnSpc>
                <a:spcPct val="90000"/>
              </a:lnSpc>
            </a:pPr>
            <a:r>
              <a:rPr lang="en-US" altLang="en-US" dirty="0"/>
              <a:t>Great Smokey Mts and Shenandoah, NP</a:t>
            </a:r>
          </a:p>
          <a:p>
            <a:pPr marL="0" indent="0">
              <a:lnSpc>
                <a:spcPct val="90000"/>
              </a:lnSpc>
            </a:pPr>
            <a:endParaRPr lang="en-US" altLang="en-US" dirty="0"/>
          </a:p>
          <a:p>
            <a:pPr marL="0" indent="0">
              <a:lnSpc>
                <a:spcPct val="90000"/>
              </a:lnSpc>
              <a:buNone/>
            </a:pPr>
            <a:endParaRPr lang="en-US" altLang="en-US" dirty="0"/>
          </a:p>
          <a:p>
            <a:pPr marL="0" indent="0">
              <a:lnSpc>
                <a:spcPct val="90000"/>
              </a:lnSpc>
            </a:pPr>
            <a:endParaRPr lang="en-US" altLang="en-US" sz="2325" dirty="0"/>
          </a:p>
          <a:p>
            <a:pPr marL="0" indent="0">
              <a:lnSpc>
                <a:spcPct val="90000"/>
              </a:lnSpc>
              <a:buNone/>
            </a:pPr>
            <a:endParaRPr lang="en-US" altLang="en-US" sz="1950" dirty="0"/>
          </a:p>
        </p:txBody>
      </p:sp>
      <p:pic>
        <p:nvPicPr>
          <p:cNvPr id="12" name="Picture 2" descr="Warms Season Grass_99_70">
            <a:extLst>
              <a:ext uri="{FF2B5EF4-FFF2-40B4-BE49-F238E27FC236}">
                <a16:creationId xmlns:a16="http://schemas.microsoft.com/office/drawing/2014/main" id="{22BAD4F3-7995-4E81-8129-B0F45E25BE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7389" y="955194"/>
            <a:ext cx="2313438" cy="1332100"/>
          </a:xfrm>
          <a:prstGeom prst="rect">
            <a:avLst/>
          </a:prstGeom>
          <a:solidFill>
            <a:schemeClr val="bg1"/>
          </a:solidFill>
          <a:ln w="38100">
            <a:solidFill>
              <a:schemeClr val="tx1"/>
            </a:solidFill>
          </a:ln>
          <a:extLst/>
        </p:spPr>
      </p:pic>
      <p:pic>
        <p:nvPicPr>
          <p:cNvPr id="13" name="Picture 12">
            <a:extLst>
              <a:ext uri="{FF2B5EF4-FFF2-40B4-BE49-F238E27FC236}">
                <a16:creationId xmlns:a16="http://schemas.microsoft.com/office/drawing/2014/main" id="{01749479-414D-4FE5-AEB1-6630084539D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55434" y="1499307"/>
            <a:ext cx="1188132" cy="1901011"/>
          </a:xfrm>
          <a:prstGeom prst="rect">
            <a:avLst/>
          </a:prstGeom>
          <a:ln w="38100">
            <a:solidFill>
              <a:schemeClr val="tx1"/>
            </a:solidFill>
          </a:ln>
        </p:spPr>
      </p:pic>
      <p:pic>
        <p:nvPicPr>
          <p:cNvPr id="14" name="Picture 1028">
            <a:extLst>
              <a:ext uri="{FF2B5EF4-FFF2-40B4-BE49-F238E27FC236}">
                <a16:creationId xmlns:a16="http://schemas.microsoft.com/office/drawing/2014/main" id="{C9AE7D77-C8C3-4DE1-83C6-2D1FC244C9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3169" y="3654238"/>
            <a:ext cx="2295315" cy="13321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509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D81A3A-5AEE-46B5-80B5-AA9A320E3E57}"/>
              </a:ext>
            </a:extLst>
          </p:cNvPr>
          <p:cNvSpPr txBox="1"/>
          <p:nvPr/>
        </p:nvSpPr>
        <p:spPr>
          <a:xfrm>
            <a:off x="-1" y="5143500"/>
            <a:ext cx="7669161" cy="230832"/>
          </a:xfrm>
          <a:prstGeom prst="rect">
            <a:avLst/>
          </a:prstGeom>
          <a:noFill/>
        </p:spPr>
        <p:txBody>
          <a:bodyPr wrap="square" rtlCol="0">
            <a:spAutoFit/>
          </a:bodyPr>
          <a:lstStyle/>
          <a:p>
            <a:r>
              <a:rPr lang="en-US" sz="900">
                <a:hlinkClick r:id="rId2" tooltip="https://www.flickr.com/photos/jeepersmedia/14874001127"/>
              </a:rPr>
              <a:t>This Photo</a:t>
            </a:r>
            <a:r>
              <a:rPr lang="en-US" sz="900"/>
              <a:t> by Unknown Author is licensed under </a:t>
            </a:r>
            <a:r>
              <a:rPr lang="en-US" sz="900">
                <a:hlinkClick r:id="rId3" tooltip="https://creativecommons.org/licenses/by/3.0/"/>
              </a:rPr>
              <a:t>CC BY</a:t>
            </a:r>
            <a:endParaRPr lang="en-US" sz="900"/>
          </a:p>
        </p:txBody>
      </p:sp>
      <p:pic>
        <p:nvPicPr>
          <p:cNvPr id="6" name="Picture 5">
            <a:extLst>
              <a:ext uri="{FF2B5EF4-FFF2-40B4-BE49-F238E27FC236}">
                <a16:creationId xmlns:a16="http://schemas.microsoft.com/office/drawing/2014/main" id="{D6DDD12C-5916-4BFE-A554-B42E15CBED84}"/>
              </a:ext>
            </a:extLst>
          </p:cNvPr>
          <p:cNvPicPr>
            <a:picLocks noChangeAspect="1"/>
          </p:cNvPicPr>
          <p:nvPr/>
        </p:nvPicPr>
        <p:blipFill>
          <a:blip r:embed="rId4"/>
          <a:stretch>
            <a:fillRect/>
          </a:stretch>
        </p:blipFill>
        <p:spPr>
          <a:xfrm>
            <a:off x="105465" y="0"/>
            <a:ext cx="4011066" cy="5143500"/>
          </a:xfrm>
          <a:prstGeom prst="rect">
            <a:avLst/>
          </a:prstGeom>
        </p:spPr>
      </p:pic>
      <p:sp>
        <p:nvSpPr>
          <p:cNvPr id="8" name="Rectangle 3">
            <a:extLst>
              <a:ext uri="{FF2B5EF4-FFF2-40B4-BE49-F238E27FC236}">
                <a16:creationId xmlns:a16="http://schemas.microsoft.com/office/drawing/2014/main" id="{EEC3BD40-EB3A-4630-A02F-A6A496919B9A}"/>
              </a:ext>
            </a:extLst>
          </p:cNvPr>
          <p:cNvSpPr txBox="1">
            <a:spLocks noChangeArrowheads="1"/>
          </p:cNvSpPr>
          <p:nvPr/>
        </p:nvSpPr>
        <p:spPr>
          <a:xfrm>
            <a:off x="4162228" y="654404"/>
            <a:ext cx="3388945" cy="3394472"/>
          </a:xfrm>
          <a:prstGeom prst="rect">
            <a:avLst/>
          </a:prstGeom>
        </p:spPr>
        <p:txBody>
          <a:bodyPr/>
          <a:lstStyle>
            <a:lvl1pPr marL="342900" indent="-342900" algn="l" rtl="0" eaLnBrk="0" fontAlgn="base" hangingPunct="0">
              <a:spcBef>
                <a:spcPct val="0"/>
              </a:spcBef>
              <a:spcAft>
                <a:spcPct val="50000"/>
              </a:spcAft>
              <a:buClr>
                <a:schemeClr val="accent1"/>
              </a:buClr>
              <a:buFont typeface="Wingdings" panose="05000000000000000000" pitchFamily="2" charset="2"/>
              <a:buChar char="n"/>
              <a:defRPr sz="2200">
                <a:solidFill>
                  <a:schemeClr val="tx1"/>
                </a:solidFill>
                <a:latin typeface="+mn-lt"/>
                <a:ea typeface="+mn-ea"/>
                <a:cs typeface="+mn-cs"/>
              </a:defRPr>
            </a:lvl1pPr>
            <a:lvl2pPr marL="736600" indent="-393700" algn="l" rtl="0" eaLnBrk="0" fontAlgn="base" hangingPunct="0">
              <a:spcBef>
                <a:spcPct val="0"/>
              </a:spcBef>
              <a:spcAft>
                <a:spcPct val="50000"/>
              </a:spcAft>
              <a:buClr>
                <a:schemeClr val="accent1"/>
              </a:buClr>
              <a:buFont typeface="Wingdings" panose="05000000000000000000" pitchFamily="2" charset="2"/>
              <a:buChar char="l"/>
              <a:defRPr sz="2200">
                <a:solidFill>
                  <a:schemeClr val="tx1"/>
                </a:solidFill>
                <a:latin typeface="+mn-lt"/>
                <a:cs typeface="+mn-cs"/>
              </a:defRPr>
            </a:lvl2pPr>
            <a:lvl3pPr marL="1130300" indent="-393700" algn="l" rtl="0" eaLnBrk="0" fontAlgn="base" hangingPunct="0">
              <a:spcBef>
                <a:spcPct val="0"/>
              </a:spcBef>
              <a:spcAft>
                <a:spcPct val="50000"/>
              </a:spcAft>
              <a:buClr>
                <a:schemeClr val="tx1"/>
              </a:buClr>
              <a:buChar char="–"/>
              <a:defRPr sz="2200">
                <a:solidFill>
                  <a:schemeClr val="tx1"/>
                </a:solidFill>
                <a:latin typeface="+mn-lt"/>
                <a:cs typeface="+mn-cs"/>
              </a:defRPr>
            </a:lvl3pPr>
            <a:lvl4pPr marL="1524000" indent="-393700" algn="l" rtl="0" eaLnBrk="0" fontAlgn="base" hangingPunct="0">
              <a:spcBef>
                <a:spcPct val="0"/>
              </a:spcBef>
              <a:spcAft>
                <a:spcPct val="50000"/>
              </a:spcAft>
              <a:buChar char="–"/>
              <a:defRPr sz="2200">
                <a:solidFill>
                  <a:schemeClr val="tx1"/>
                </a:solidFill>
                <a:latin typeface="+mn-lt"/>
                <a:cs typeface="+mn-cs"/>
              </a:defRPr>
            </a:lvl4pPr>
            <a:lvl5pPr marL="1917700" indent="-393700" algn="l" rtl="0" eaLnBrk="0" fontAlgn="base" hangingPunct="0">
              <a:spcBef>
                <a:spcPct val="0"/>
              </a:spcBef>
              <a:spcAft>
                <a:spcPct val="50000"/>
              </a:spcAft>
              <a:buChar char="»"/>
              <a:defRPr sz="2200">
                <a:solidFill>
                  <a:schemeClr val="tx1"/>
                </a:solidFill>
                <a:latin typeface="+mn-lt"/>
                <a:cs typeface="+mn-cs"/>
              </a:defRPr>
            </a:lvl5pPr>
            <a:lvl6pPr marL="2374900" indent="-393700" algn="l" rtl="0" fontAlgn="base">
              <a:spcBef>
                <a:spcPct val="0"/>
              </a:spcBef>
              <a:spcAft>
                <a:spcPct val="50000"/>
              </a:spcAft>
              <a:buChar char="»"/>
              <a:defRPr sz="2200">
                <a:solidFill>
                  <a:schemeClr val="tx1"/>
                </a:solidFill>
                <a:latin typeface="+mn-lt"/>
                <a:cs typeface="+mn-cs"/>
              </a:defRPr>
            </a:lvl6pPr>
            <a:lvl7pPr marL="2832100" indent="-393700" algn="l" rtl="0" fontAlgn="base">
              <a:spcBef>
                <a:spcPct val="0"/>
              </a:spcBef>
              <a:spcAft>
                <a:spcPct val="50000"/>
              </a:spcAft>
              <a:buChar char="»"/>
              <a:defRPr sz="2200">
                <a:solidFill>
                  <a:schemeClr val="tx1"/>
                </a:solidFill>
                <a:latin typeface="+mn-lt"/>
                <a:cs typeface="+mn-cs"/>
              </a:defRPr>
            </a:lvl7pPr>
            <a:lvl8pPr marL="3289300" indent="-393700" algn="l" rtl="0" fontAlgn="base">
              <a:spcBef>
                <a:spcPct val="0"/>
              </a:spcBef>
              <a:spcAft>
                <a:spcPct val="50000"/>
              </a:spcAft>
              <a:buChar char="»"/>
              <a:defRPr sz="2200">
                <a:solidFill>
                  <a:schemeClr val="tx1"/>
                </a:solidFill>
                <a:latin typeface="+mn-lt"/>
                <a:cs typeface="+mn-cs"/>
              </a:defRPr>
            </a:lvl8pPr>
            <a:lvl9pPr marL="3746500" indent="-393700" algn="l" rtl="0" fontAlgn="base">
              <a:spcBef>
                <a:spcPct val="0"/>
              </a:spcBef>
              <a:spcAft>
                <a:spcPct val="50000"/>
              </a:spcAft>
              <a:buChar char="»"/>
              <a:defRPr sz="2200">
                <a:solidFill>
                  <a:schemeClr val="tx1"/>
                </a:solidFill>
                <a:latin typeface="+mn-lt"/>
                <a:cs typeface="+mn-cs"/>
              </a:defRPr>
            </a:lvl9pPr>
          </a:lstStyle>
          <a:p>
            <a:pPr>
              <a:lnSpc>
                <a:spcPct val="150000"/>
              </a:lnSpc>
            </a:pPr>
            <a:r>
              <a:rPr lang="en-US" altLang="en-US" sz="1800" kern="0" dirty="0"/>
              <a:t>Evaluated 130 studies related to cancer</a:t>
            </a:r>
          </a:p>
          <a:p>
            <a:pPr>
              <a:lnSpc>
                <a:spcPct val="150000"/>
              </a:lnSpc>
            </a:pPr>
            <a:r>
              <a:rPr lang="en-US" altLang="en-US" sz="1800" kern="0" dirty="0"/>
              <a:t>No data to support listing as a carcinogen when looking at all data</a:t>
            </a:r>
          </a:p>
          <a:p>
            <a:pPr>
              <a:lnSpc>
                <a:spcPct val="150000"/>
              </a:lnSpc>
            </a:pPr>
            <a:r>
              <a:rPr lang="en-US" altLang="en-US" sz="1800" kern="0" dirty="0"/>
              <a:t>Two jury trial verdicts</a:t>
            </a:r>
          </a:p>
          <a:p>
            <a:pPr>
              <a:lnSpc>
                <a:spcPct val="150000"/>
              </a:lnSpc>
            </a:pPr>
            <a:r>
              <a:rPr lang="en-US" altLang="en-US" sz="1800" dirty="0"/>
              <a:t> Draw your own conclusions</a:t>
            </a:r>
          </a:p>
        </p:txBody>
      </p:sp>
    </p:spTree>
    <p:extLst>
      <p:ext uri="{BB962C8B-B14F-4D97-AF65-F5344CB8AC3E}">
        <p14:creationId xmlns:p14="http://schemas.microsoft.com/office/powerpoint/2010/main" val="363812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78994"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232900" y="1428750"/>
            <a:ext cx="7678994" cy="2169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50000"/>
              </a:spcAft>
              <a:buClr>
                <a:schemeClr val="accent1"/>
              </a:buClr>
              <a:buFont typeface="Wingdings" panose="05000000000000000000" pitchFamily="2" charset="2"/>
              <a:buChar char="n"/>
              <a:defRPr sz="2200">
                <a:solidFill>
                  <a:schemeClr val="tx1"/>
                </a:solidFill>
                <a:latin typeface="+mn-lt"/>
                <a:ea typeface="+mn-ea"/>
                <a:cs typeface="+mn-cs"/>
              </a:defRPr>
            </a:lvl1pPr>
            <a:lvl2pPr marL="736600" indent="-393700" algn="l" rtl="0" eaLnBrk="0" fontAlgn="base" hangingPunct="0">
              <a:spcBef>
                <a:spcPct val="0"/>
              </a:spcBef>
              <a:spcAft>
                <a:spcPct val="50000"/>
              </a:spcAft>
              <a:buClr>
                <a:schemeClr val="accent1"/>
              </a:buClr>
              <a:buFont typeface="Wingdings" panose="05000000000000000000" pitchFamily="2" charset="2"/>
              <a:buChar char="l"/>
              <a:defRPr sz="2200">
                <a:solidFill>
                  <a:schemeClr val="tx1"/>
                </a:solidFill>
                <a:latin typeface="+mn-lt"/>
                <a:cs typeface="+mn-cs"/>
              </a:defRPr>
            </a:lvl2pPr>
            <a:lvl3pPr marL="1130300" indent="-393700" algn="l" rtl="0" eaLnBrk="0" fontAlgn="base" hangingPunct="0">
              <a:spcBef>
                <a:spcPct val="0"/>
              </a:spcBef>
              <a:spcAft>
                <a:spcPct val="50000"/>
              </a:spcAft>
              <a:buClr>
                <a:schemeClr val="tx1"/>
              </a:buClr>
              <a:buChar char="–"/>
              <a:defRPr sz="2200">
                <a:solidFill>
                  <a:schemeClr val="tx1"/>
                </a:solidFill>
                <a:latin typeface="+mn-lt"/>
                <a:cs typeface="+mn-cs"/>
              </a:defRPr>
            </a:lvl3pPr>
            <a:lvl4pPr marL="1524000" indent="-393700" algn="l" rtl="0" eaLnBrk="0" fontAlgn="base" hangingPunct="0">
              <a:spcBef>
                <a:spcPct val="0"/>
              </a:spcBef>
              <a:spcAft>
                <a:spcPct val="50000"/>
              </a:spcAft>
              <a:buChar char="–"/>
              <a:defRPr sz="2200">
                <a:solidFill>
                  <a:schemeClr val="tx1"/>
                </a:solidFill>
                <a:latin typeface="+mn-lt"/>
                <a:cs typeface="+mn-cs"/>
              </a:defRPr>
            </a:lvl4pPr>
            <a:lvl5pPr marL="1917700" indent="-393700" algn="l" rtl="0" eaLnBrk="0" fontAlgn="base" hangingPunct="0">
              <a:spcBef>
                <a:spcPct val="0"/>
              </a:spcBef>
              <a:spcAft>
                <a:spcPct val="50000"/>
              </a:spcAft>
              <a:buChar char="»"/>
              <a:defRPr sz="2200">
                <a:solidFill>
                  <a:schemeClr val="tx1"/>
                </a:solidFill>
                <a:latin typeface="+mn-lt"/>
                <a:cs typeface="+mn-cs"/>
              </a:defRPr>
            </a:lvl5pPr>
            <a:lvl6pPr marL="2374900" indent="-393700" algn="l" rtl="0" fontAlgn="base">
              <a:spcBef>
                <a:spcPct val="0"/>
              </a:spcBef>
              <a:spcAft>
                <a:spcPct val="50000"/>
              </a:spcAft>
              <a:buChar char="»"/>
              <a:defRPr sz="2200">
                <a:solidFill>
                  <a:schemeClr val="tx1"/>
                </a:solidFill>
                <a:latin typeface="+mn-lt"/>
                <a:cs typeface="+mn-cs"/>
              </a:defRPr>
            </a:lvl6pPr>
            <a:lvl7pPr marL="2832100" indent="-393700" algn="l" rtl="0" fontAlgn="base">
              <a:spcBef>
                <a:spcPct val="0"/>
              </a:spcBef>
              <a:spcAft>
                <a:spcPct val="50000"/>
              </a:spcAft>
              <a:buChar char="»"/>
              <a:defRPr sz="2200">
                <a:solidFill>
                  <a:schemeClr val="tx1"/>
                </a:solidFill>
                <a:latin typeface="+mn-lt"/>
                <a:cs typeface="+mn-cs"/>
              </a:defRPr>
            </a:lvl7pPr>
            <a:lvl8pPr marL="3289300" indent="-393700" algn="l" rtl="0" fontAlgn="base">
              <a:spcBef>
                <a:spcPct val="0"/>
              </a:spcBef>
              <a:spcAft>
                <a:spcPct val="50000"/>
              </a:spcAft>
              <a:buChar char="»"/>
              <a:defRPr sz="2200">
                <a:solidFill>
                  <a:schemeClr val="tx1"/>
                </a:solidFill>
                <a:latin typeface="+mn-lt"/>
                <a:cs typeface="+mn-cs"/>
              </a:defRPr>
            </a:lvl8pPr>
            <a:lvl9pPr marL="3746500" indent="-393700" algn="l" rtl="0" fontAlgn="base">
              <a:spcBef>
                <a:spcPct val="0"/>
              </a:spcBef>
              <a:spcAft>
                <a:spcPct val="50000"/>
              </a:spcAft>
              <a:buChar char="»"/>
              <a:defRPr sz="2200">
                <a:solidFill>
                  <a:schemeClr val="tx1"/>
                </a:solidFill>
                <a:latin typeface="+mn-lt"/>
                <a:cs typeface="+mn-cs"/>
              </a:defRPr>
            </a:lvl9pPr>
          </a:lstStyle>
          <a:p>
            <a:r>
              <a:rPr lang="en-US" altLang="en-US" sz="2000" b="1" kern="0" dirty="0">
                <a:solidFill>
                  <a:schemeClr val="bg1"/>
                </a:solidFill>
                <a:latin typeface="+mj-lt"/>
              </a:rPr>
              <a:t>Widespread problem</a:t>
            </a:r>
          </a:p>
          <a:p>
            <a:r>
              <a:rPr lang="en-US" altLang="en-US" sz="2000" b="1" kern="0" dirty="0">
                <a:solidFill>
                  <a:schemeClr val="bg1"/>
                </a:solidFill>
                <a:latin typeface="+mj-lt"/>
              </a:rPr>
              <a:t>Growing exponentially</a:t>
            </a:r>
          </a:p>
          <a:p>
            <a:r>
              <a:rPr lang="en-US" altLang="en-US" sz="2000" b="1" kern="0" dirty="0">
                <a:solidFill>
                  <a:schemeClr val="bg1"/>
                </a:solidFill>
                <a:latin typeface="+mj-lt"/>
              </a:rPr>
              <a:t>Aggressive invaders outcompete native vegetation</a:t>
            </a:r>
          </a:p>
          <a:p>
            <a:r>
              <a:rPr lang="en-US" altLang="en-US" sz="2000" b="1" kern="0" dirty="0">
                <a:solidFill>
                  <a:schemeClr val="bg1"/>
                </a:solidFill>
                <a:latin typeface="+mj-lt"/>
              </a:rPr>
              <a:t>Form monocultures</a:t>
            </a:r>
          </a:p>
          <a:p>
            <a:r>
              <a:rPr lang="en-US" altLang="en-US" sz="2000" b="1" kern="0" dirty="0">
                <a:solidFill>
                  <a:schemeClr val="bg1"/>
                </a:solidFill>
                <a:latin typeface="+mj-lt"/>
              </a:rPr>
              <a:t>Many burn very hot</a:t>
            </a:r>
          </a:p>
          <a:p>
            <a:r>
              <a:rPr lang="en-US" altLang="en-US" sz="2000" b="1" kern="0" dirty="0">
                <a:solidFill>
                  <a:schemeClr val="bg1"/>
                </a:solidFill>
                <a:latin typeface="+mj-lt"/>
              </a:rPr>
              <a:t>Difficult to control without injury to desirable plants</a:t>
            </a:r>
          </a:p>
        </p:txBody>
      </p:sp>
      <p:sp>
        <p:nvSpPr>
          <p:cNvPr id="6" name="Rectangle 2">
            <a:extLst>
              <a:ext uri="{FF2B5EF4-FFF2-40B4-BE49-F238E27FC236}">
                <a16:creationId xmlns:a16="http://schemas.microsoft.com/office/drawing/2014/main" id="{5E2630D7-9FE0-46C7-AB6A-89507B054088}"/>
              </a:ext>
            </a:extLst>
          </p:cNvPr>
          <p:cNvSpPr txBox="1">
            <a:spLocks noChangeArrowheads="1"/>
          </p:cNvSpPr>
          <p:nvPr/>
        </p:nvSpPr>
        <p:spPr bwMode="auto">
          <a:xfrm>
            <a:off x="173299" y="582237"/>
            <a:ext cx="5373290" cy="676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70000" lnSpcReduction="20000"/>
          </a:bodyPr>
          <a:lstStyle>
            <a:lvl1pPr algn="l" rtl="0" eaLnBrk="0" fontAlgn="base" hangingPunct="0">
              <a:spcBef>
                <a:spcPct val="110000"/>
              </a:spcBef>
              <a:spcAft>
                <a:spcPct val="110000"/>
              </a:spcAft>
              <a:defRPr sz="3000" b="1" kern="1200">
                <a:solidFill>
                  <a:srgbClr val="004A96"/>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3000" b="1">
                <a:solidFill>
                  <a:srgbClr val="C50022"/>
                </a:solidFill>
                <a:latin typeface="Arial" charset="0"/>
                <a:ea typeface="ＭＳ Ｐゴシック" charset="0"/>
                <a:cs typeface="Arial" charset="0"/>
              </a:defRPr>
            </a:lvl6pPr>
            <a:lvl7pPr marL="914400" algn="l" rtl="0" fontAlgn="base">
              <a:spcBef>
                <a:spcPct val="110000"/>
              </a:spcBef>
              <a:spcAft>
                <a:spcPct val="110000"/>
              </a:spcAft>
              <a:defRPr sz="3000" b="1">
                <a:solidFill>
                  <a:srgbClr val="C50022"/>
                </a:solidFill>
                <a:latin typeface="Arial" charset="0"/>
                <a:ea typeface="ＭＳ Ｐゴシック" charset="0"/>
                <a:cs typeface="Arial" charset="0"/>
              </a:defRPr>
            </a:lvl7pPr>
            <a:lvl8pPr marL="1371600" algn="l" rtl="0" fontAlgn="base">
              <a:spcBef>
                <a:spcPct val="110000"/>
              </a:spcBef>
              <a:spcAft>
                <a:spcPct val="110000"/>
              </a:spcAft>
              <a:defRPr sz="3000" b="1">
                <a:solidFill>
                  <a:srgbClr val="C50022"/>
                </a:solidFill>
                <a:latin typeface="Arial" charset="0"/>
                <a:ea typeface="ＭＳ Ｐゴシック" charset="0"/>
                <a:cs typeface="Arial" charset="0"/>
              </a:defRPr>
            </a:lvl8pPr>
            <a:lvl9pPr marL="1828800" algn="l" rtl="0" fontAlgn="base">
              <a:spcBef>
                <a:spcPct val="110000"/>
              </a:spcBef>
              <a:spcAft>
                <a:spcPct val="110000"/>
              </a:spcAft>
              <a:defRPr sz="3000" b="1">
                <a:solidFill>
                  <a:srgbClr val="C50022"/>
                </a:solidFill>
                <a:latin typeface="Arial" charset="0"/>
                <a:ea typeface="ＭＳ Ｐゴシック" charset="0"/>
                <a:cs typeface="Arial" charset="0"/>
              </a:defRPr>
            </a:lvl9pPr>
          </a:lstStyle>
          <a:p>
            <a:r>
              <a:rPr lang="en-US" altLang="en-US" sz="5100" dirty="0">
                <a:solidFill>
                  <a:schemeClr val="bg1"/>
                </a:solidFill>
              </a:rPr>
              <a:t>Invasive Species</a:t>
            </a:r>
            <a:br>
              <a:rPr lang="en-US" altLang="en-US" sz="2400" dirty="0">
                <a:solidFill>
                  <a:schemeClr val="bg1"/>
                </a:solidFill>
              </a:rPr>
            </a:br>
            <a:endParaRPr lang="en-US" altLang="en-US" sz="2025" dirty="0">
              <a:solidFill>
                <a:schemeClr val="bg1"/>
              </a:solidFill>
            </a:endParaRPr>
          </a:p>
        </p:txBody>
      </p:sp>
    </p:spTree>
    <p:extLst>
      <p:ext uri="{BB962C8B-B14F-4D97-AF65-F5344CB8AC3E}">
        <p14:creationId xmlns:p14="http://schemas.microsoft.com/office/powerpoint/2010/main" val="931815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219301"/>
            <a:ext cx="7362825" cy="1008062"/>
          </a:xfrm>
        </p:spPr>
        <p:txBody>
          <a:bodyPr/>
          <a:lstStyle/>
          <a:p>
            <a:r>
              <a:rPr lang="en-US" dirty="0"/>
              <a:t>New Products</a:t>
            </a:r>
          </a:p>
        </p:txBody>
      </p:sp>
      <p:sp>
        <p:nvSpPr>
          <p:cNvPr id="3" name="Text Placeholder 2"/>
          <p:cNvSpPr>
            <a:spLocks noGrp="1"/>
          </p:cNvSpPr>
          <p:nvPr>
            <p:ph type="body" idx="1"/>
          </p:nvPr>
        </p:nvSpPr>
        <p:spPr>
          <a:xfrm>
            <a:off x="161924" y="3496315"/>
            <a:ext cx="7762875" cy="3348077"/>
          </a:xfrm>
        </p:spPr>
        <p:txBody>
          <a:bodyPr/>
          <a:lstStyle/>
          <a:p>
            <a:r>
              <a:rPr lang="en-US" sz="2400" dirty="0"/>
              <a:t>Milestone, </a:t>
            </a:r>
            <a:r>
              <a:rPr lang="en-US" sz="2400" dirty="0" err="1"/>
              <a:t>Vastlan</a:t>
            </a:r>
            <a:r>
              <a:rPr lang="en-US" sz="2400" dirty="0"/>
              <a:t>, </a:t>
            </a:r>
            <a:r>
              <a:rPr lang="en-US" sz="2400" dirty="0" err="1"/>
              <a:t>Freelex</a:t>
            </a:r>
            <a:r>
              <a:rPr lang="en-US" sz="2400" dirty="0"/>
              <a:t> - </a:t>
            </a:r>
            <a:r>
              <a:rPr lang="en-US" sz="2400" dirty="0" err="1"/>
              <a:t>Corteva</a:t>
            </a:r>
            <a:endParaRPr lang="en-US" sz="2400" dirty="0"/>
          </a:p>
          <a:p>
            <a:r>
              <a:rPr lang="en-US" sz="2400" dirty="0"/>
              <a:t>Method, </a:t>
            </a:r>
            <a:r>
              <a:rPr lang="en-US" sz="2400" dirty="0" err="1"/>
              <a:t>Esplande</a:t>
            </a:r>
            <a:r>
              <a:rPr lang="en-US" sz="2400" dirty="0"/>
              <a:t> - Bayer</a:t>
            </a:r>
          </a:p>
          <a:p>
            <a:r>
              <a:rPr lang="en-US" sz="2400" dirty="0"/>
              <a:t>Detail, Frequency, Finale VU, </a:t>
            </a:r>
            <a:r>
              <a:rPr lang="en-US" sz="2400" dirty="0" err="1"/>
              <a:t>Clearcast</a:t>
            </a:r>
            <a:r>
              <a:rPr lang="en-US" sz="2400" dirty="0"/>
              <a:t>, Oasis - BASF</a:t>
            </a:r>
          </a:p>
          <a:p>
            <a:pPr marL="0" indent="0">
              <a:buNone/>
            </a:pPr>
            <a:endParaRPr lang="en-US" sz="2400" dirty="0"/>
          </a:p>
        </p:txBody>
      </p:sp>
      <p:pic>
        <p:nvPicPr>
          <p:cNvPr id="7" name="Picture 11" descr="BASFCorpOverview_busseg_montage.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865" y="-240506"/>
            <a:ext cx="3401961" cy="3815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490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2"/>
          </p:nvPr>
        </p:nvSpPr>
        <p:spPr/>
        <p:txBody>
          <a:bodyPr/>
          <a:lstStyle/>
          <a:p>
            <a:pPr>
              <a:defRPr/>
            </a:pPr>
            <a:r>
              <a:rPr lang="en-US" dirty="0"/>
              <a:t>5/6/16</a:t>
            </a:r>
            <a:endParaRPr lang="de-DE"/>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0993" y="-3877"/>
            <a:ext cx="9412780" cy="7059585"/>
          </a:xfrm>
          <a:prstGeom prst="rect">
            <a:avLst/>
          </a:prstGeom>
        </p:spPr>
      </p:pic>
      <p:sp>
        <p:nvSpPr>
          <p:cNvPr id="19" name="Title 1"/>
          <p:cNvSpPr>
            <a:spLocks noGrp="1"/>
          </p:cNvSpPr>
          <p:nvPr>
            <p:ph type="title"/>
          </p:nvPr>
        </p:nvSpPr>
        <p:spPr>
          <a:xfrm>
            <a:off x="384048" y="268288"/>
            <a:ext cx="7140702" cy="1098396"/>
          </a:xfrm>
        </p:spPr>
        <p:txBody>
          <a:bodyPr/>
          <a:lstStyle/>
          <a:p>
            <a:r>
              <a:rPr lang="en-US" dirty="0">
                <a:solidFill>
                  <a:schemeClr val="bg1"/>
                </a:solidFill>
              </a:rPr>
              <a:t>Detail</a:t>
            </a:r>
            <a:r>
              <a:rPr lang="en-US" sz="3200" baseline="30000" dirty="0">
                <a:solidFill>
                  <a:schemeClr val="bg1"/>
                </a:solidFill>
              </a:rPr>
              <a:t>®</a:t>
            </a:r>
            <a:br>
              <a:rPr lang="en-US" dirty="0">
                <a:solidFill>
                  <a:schemeClr val="bg1"/>
                </a:solidFill>
              </a:rPr>
            </a:br>
            <a:r>
              <a:rPr lang="en-US" dirty="0">
                <a:solidFill>
                  <a:schemeClr val="bg1"/>
                </a:solidFill>
              </a:rPr>
              <a:t>Powered by Kixor</a:t>
            </a:r>
            <a:r>
              <a:rPr lang="en-US" sz="2800" baseline="30000" dirty="0">
                <a:solidFill>
                  <a:schemeClr val="bg1"/>
                </a:solidFill>
              </a:rPr>
              <a:t>®</a:t>
            </a:r>
            <a:r>
              <a:rPr lang="en-US" dirty="0">
                <a:solidFill>
                  <a:schemeClr val="bg1"/>
                </a:solidFill>
              </a:rPr>
              <a:t> herbicide</a:t>
            </a:r>
          </a:p>
        </p:txBody>
      </p:sp>
      <p:sp>
        <p:nvSpPr>
          <p:cNvPr id="21" name="Text Placeholder 2"/>
          <p:cNvSpPr txBox="1">
            <a:spLocks noGrp="1"/>
          </p:cNvSpPr>
          <p:nvPr>
            <p:ph type="body" idx="1"/>
          </p:nvPr>
        </p:nvSpPr>
        <p:spPr bwMode="auto">
          <a:xfrm>
            <a:off x="161925" y="1996485"/>
            <a:ext cx="7362825" cy="245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lnSpc>
                <a:spcPct val="110000"/>
              </a:lnSpc>
              <a:spcBef>
                <a:spcPct val="0"/>
              </a:spcBef>
              <a:spcAft>
                <a:spcPct val="50000"/>
              </a:spcAft>
              <a:buClr>
                <a:srgbClr val="004A96"/>
              </a:buClr>
              <a:buFont typeface="Wingdings" panose="05000000000000000000" pitchFamily="2" charset="2"/>
              <a:buChar char="n"/>
              <a:defRPr sz="1500" kern="1200">
                <a:solidFill>
                  <a:srgbClr val="000000"/>
                </a:solidFill>
                <a:latin typeface="Arial"/>
                <a:ea typeface="MS PGothic" panose="020B0600070205080204" pitchFamily="34" charset="-128"/>
                <a:cs typeface="Arial"/>
              </a:defRPr>
            </a:lvl1pPr>
            <a:lvl2pPr marL="742950" indent="-285750" algn="l" rtl="0" eaLnBrk="0" fontAlgn="base" hangingPunct="0">
              <a:lnSpc>
                <a:spcPct val="110000"/>
              </a:lnSpc>
              <a:spcBef>
                <a:spcPct val="0"/>
              </a:spcBef>
              <a:spcAft>
                <a:spcPct val="50000"/>
              </a:spcAft>
              <a:buClr>
                <a:srgbClr val="004A96"/>
              </a:buClr>
              <a:buFont typeface="Wingdings" panose="05000000000000000000" pitchFamily="2" charset="2"/>
              <a:buChar char="n"/>
              <a:defRPr sz="1500" kern="1200">
                <a:solidFill>
                  <a:srgbClr val="000000"/>
                </a:solidFill>
                <a:latin typeface="Arial"/>
                <a:ea typeface="+mn-ea"/>
                <a:cs typeface="Arial"/>
              </a:defRPr>
            </a:lvl2pPr>
            <a:lvl3pPr marL="11430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3pPr>
            <a:lvl4pPr marL="16002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4pPr>
            <a:lvl5pPr marL="20574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solidFill>
                  <a:schemeClr val="bg1"/>
                </a:solidFill>
              </a:rPr>
              <a:t>Post-emergent selective broadleaf weed control</a:t>
            </a:r>
          </a:p>
          <a:p>
            <a:r>
              <a:rPr lang="en-US" sz="2400" dirty="0">
                <a:solidFill>
                  <a:schemeClr val="bg1"/>
                </a:solidFill>
              </a:rPr>
              <a:t>Kochia, Russian thistle, Garlic mustard, wild parsnip, pigweed, marestail</a:t>
            </a:r>
          </a:p>
          <a:p>
            <a:r>
              <a:rPr lang="en-US" sz="2400" dirty="0">
                <a:solidFill>
                  <a:schemeClr val="bg1"/>
                </a:solidFill>
              </a:rPr>
              <a:t>Excellent tank-mix partner for resistant weeds</a:t>
            </a:r>
          </a:p>
        </p:txBody>
      </p:sp>
    </p:spTree>
    <p:extLst>
      <p:ext uri="{BB962C8B-B14F-4D97-AF65-F5344CB8AC3E}">
        <p14:creationId xmlns:p14="http://schemas.microsoft.com/office/powerpoint/2010/main" val="4000433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5"/>
          <p:cNvSpPr>
            <a:spLocks noGrp="1"/>
          </p:cNvSpPr>
          <p:nvPr>
            <p:ph type="sldNum" sz="quarter" idx="4294967295"/>
          </p:nvPr>
        </p:nvSpPr>
        <p:spPr bwMode="auto">
          <a:xfrm>
            <a:off x="1304925" y="4983957"/>
            <a:ext cx="540544" cy="1131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lnSpc>
                <a:spcPct val="110000"/>
              </a:lnSpc>
              <a:spcAft>
                <a:spcPct val="50000"/>
              </a:spcAft>
              <a:buClr>
                <a:schemeClr val="accent1"/>
              </a:buClr>
              <a:buFont typeface="Wingdings" pitchFamily="2" charset="2"/>
              <a:buChar char="n"/>
              <a:defRPr sz="1500">
                <a:solidFill>
                  <a:srgbClr val="000000"/>
                </a:solidFill>
                <a:latin typeface="Arial" charset="0"/>
              </a:defRPr>
            </a:lvl1pPr>
            <a:lvl2pPr marL="557213" indent="-214313" eaLnBrk="0" hangingPunct="0">
              <a:lnSpc>
                <a:spcPct val="110000"/>
              </a:lnSpc>
              <a:spcAft>
                <a:spcPct val="50000"/>
              </a:spcAft>
              <a:buClr>
                <a:schemeClr val="accent1"/>
              </a:buClr>
              <a:buFont typeface="Wingdings" pitchFamily="2" charset="2"/>
              <a:buChar char="n"/>
              <a:defRPr sz="1500">
                <a:solidFill>
                  <a:srgbClr val="000000"/>
                </a:solidFill>
                <a:latin typeface="Arial" charset="0"/>
              </a:defRPr>
            </a:lvl2pPr>
            <a:lvl3pPr marL="857250" indent="-171450" eaLnBrk="0" hangingPunct="0">
              <a:lnSpc>
                <a:spcPct val="110000"/>
              </a:lnSpc>
              <a:spcAft>
                <a:spcPct val="50000"/>
              </a:spcAft>
              <a:buClr>
                <a:schemeClr val="tx1"/>
              </a:buClr>
              <a:buChar char="–"/>
              <a:defRPr sz="1500">
                <a:solidFill>
                  <a:srgbClr val="000000"/>
                </a:solidFill>
                <a:latin typeface="Arial" charset="0"/>
              </a:defRPr>
            </a:lvl3pPr>
            <a:lvl4pPr marL="1200150" indent="-171450" eaLnBrk="0" hangingPunct="0">
              <a:lnSpc>
                <a:spcPct val="110000"/>
              </a:lnSpc>
              <a:spcAft>
                <a:spcPct val="50000"/>
              </a:spcAft>
              <a:buClr>
                <a:schemeClr val="tx1"/>
              </a:buClr>
              <a:buChar char="–"/>
              <a:defRPr sz="1500">
                <a:solidFill>
                  <a:srgbClr val="000000"/>
                </a:solidFill>
                <a:latin typeface="Arial" charset="0"/>
              </a:defRPr>
            </a:lvl4pPr>
            <a:lvl5pPr marL="1543050" indent="-171450" eaLnBrk="0" hangingPunct="0">
              <a:lnSpc>
                <a:spcPct val="110000"/>
              </a:lnSpc>
              <a:spcAft>
                <a:spcPct val="50000"/>
              </a:spcAft>
              <a:buClr>
                <a:schemeClr val="tx1"/>
              </a:buClr>
              <a:buChar char="–"/>
              <a:defRPr sz="1500">
                <a:solidFill>
                  <a:srgbClr val="000000"/>
                </a:solidFill>
                <a:latin typeface="Arial" charset="0"/>
              </a:defRPr>
            </a:lvl5pPr>
            <a:lvl6pPr marL="1885950" indent="-171450" eaLnBrk="0" fontAlgn="base" hangingPunct="0">
              <a:lnSpc>
                <a:spcPct val="110000"/>
              </a:lnSpc>
              <a:spcBef>
                <a:spcPct val="0"/>
              </a:spcBef>
              <a:spcAft>
                <a:spcPct val="50000"/>
              </a:spcAft>
              <a:buClr>
                <a:schemeClr val="tx1"/>
              </a:buClr>
              <a:buChar char="–"/>
              <a:defRPr sz="1500">
                <a:solidFill>
                  <a:srgbClr val="000000"/>
                </a:solidFill>
                <a:latin typeface="Arial" charset="0"/>
              </a:defRPr>
            </a:lvl6pPr>
            <a:lvl7pPr marL="2228850" indent="-171450" eaLnBrk="0" fontAlgn="base" hangingPunct="0">
              <a:lnSpc>
                <a:spcPct val="110000"/>
              </a:lnSpc>
              <a:spcBef>
                <a:spcPct val="0"/>
              </a:spcBef>
              <a:spcAft>
                <a:spcPct val="50000"/>
              </a:spcAft>
              <a:buClr>
                <a:schemeClr val="tx1"/>
              </a:buClr>
              <a:buChar char="–"/>
              <a:defRPr sz="1500">
                <a:solidFill>
                  <a:srgbClr val="000000"/>
                </a:solidFill>
                <a:latin typeface="Arial" charset="0"/>
              </a:defRPr>
            </a:lvl7pPr>
            <a:lvl8pPr marL="2571750" indent="-171450" eaLnBrk="0" fontAlgn="base" hangingPunct="0">
              <a:lnSpc>
                <a:spcPct val="110000"/>
              </a:lnSpc>
              <a:spcBef>
                <a:spcPct val="0"/>
              </a:spcBef>
              <a:spcAft>
                <a:spcPct val="50000"/>
              </a:spcAft>
              <a:buClr>
                <a:schemeClr val="tx1"/>
              </a:buClr>
              <a:buChar char="–"/>
              <a:defRPr sz="1500">
                <a:solidFill>
                  <a:srgbClr val="000000"/>
                </a:solidFill>
                <a:latin typeface="Arial" charset="0"/>
              </a:defRPr>
            </a:lvl8pPr>
            <a:lvl9pPr marL="2914650" indent="-171450" eaLnBrk="0" fontAlgn="base" hangingPunct="0">
              <a:lnSpc>
                <a:spcPct val="110000"/>
              </a:lnSpc>
              <a:spcBef>
                <a:spcPct val="0"/>
              </a:spcBef>
              <a:spcAft>
                <a:spcPct val="50000"/>
              </a:spcAft>
              <a:buClr>
                <a:schemeClr val="tx1"/>
              </a:buClr>
              <a:buChar char="–"/>
              <a:defRPr sz="1500">
                <a:solidFill>
                  <a:srgbClr val="000000"/>
                </a:solidFill>
                <a:latin typeface="Arial" charset="0"/>
              </a:defRPr>
            </a:lvl9pPr>
          </a:lstStyle>
          <a:p>
            <a:pPr algn="l" eaLnBrk="1" fontAlgn="base" hangingPunct="1">
              <a:lnSpc>
                <a:spcPct val="100000"/>
              </a:lnSpc>
              <a:spcAft>
                <a:spcPct val="0"/>
              </a:spcAft>
              <a:buClrTx/>
              <a:buFontTx/>
              <a:buNone/>
            </a:pPr>
            <a:fld id="{D46D29E7-C654-4A5C-B768-2C0719DDD161}" type="slidenum">
              <a:rPr lang="en-US" altLang="en-US" sz="600">
                <a:solidFill>
                  <a:schemeClr val="tx1"/>
                </a:solidFill>
                <a:cs typeface="Arial" charset="0"/>
              </a:rPr>
              <a:pPr algn="l" eaLnBrk="1" fontAlgn="base" hangingPunct="1">
                <a:lnSpc>
                  <a:spcPct val="100000"/>
                </a:lnSpc>
                <a:spcAft>
                  <a:spcPct val="0"/>
                </a:spcAft>
                <a:buClrTx/>
                <a:buFontTx/>
                <a:buNone/>
              </a:pPr>
              <a:t>24</a:t>
            </a:fld>
            <a:endParaRPr lang="en-US" altLang="en-US" sz="600" dirty="0">
              <a:solidFill>
                <a:schemeClr val="tx1"/>
              </a:solidFill>
              <a:cs typeface="Arial" charset="0"/>
            </a:endParaRPr>
          </a:p>
        </p:txBody>
      </p:sp>
      <p:sp>
        <p:nvSpPr>
          <p:cNvPr id="130052" name="Text Box 12"/>
          <p:cNvSpPr txBox="1">
            <a:spLocks noChangeArrowheads="1"/>
          </p:cNvSpPr>
          <p:nvPr/>
        </p:nvSpPr>
        <p:spPr bwMode="auto">
          <a:xfrm>
            <a:off x="3543300" y="4719637"/>
            <a:ext cx="1943100" cy="252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lnSpc>
                <a:spcPct val="110000"/>
              </a:lnSpc>
              <a:spcAft>
                <a:spcPct val="50000"/>
              </a:spcAft>
              <a:buClr>
                <a:schemeClr val="accent1"/>
              </a:buClr>
              <a:buFont typeface="Wingdings" pitchFamily="2" charset="2"/>
              <a:buChar char="n"/>
              <a:defRPr sz="2000">
                <a:solidFill>
                  <a:srgbClr val="000000"/>
                </a:solidFill>
                <a:latin typeface="Arial" charset="0"/>
              </a:defRPr>
            </a:lvl1pPr>
            <a:lvl2pPr marL="742950" indent="-285750" eaLnBrk="0" hangingPunct="0">
              <a:lnSpc>
                <a:spcPct val="110000"/>
              </a:lnSpc>
              <a:spcAft>
                <a:spcPct val="50000"/>
              </a:spcAft>
              <a:buClr>
                <a:schemeClr val="accent1"/>
              </a:buClr>
              <a:buFont typeface="Wingdings" pitchFamily="2" charset="2"/>
              <a:buChar char="n"/>
              <a:defRPr sz="2000">
                <a:solidFill>
                  <a:srgbClr val="000000"/>
                </a:solidFill>
                <a:latin typeface="Arial" charset="0"/>
              </a:defRPr>
            </a:lvl2pPr>
            <a:lvl3pPr marL="1143000" indent="-228600" eaLnBrk="0" hangingPunct="0">
              <a:lnSpc>
                <a:spcPct val="110000"/>
              </a:lnSpc>
              <a:spcAft>
                <a:spcPct val="50000"/>
              </a:spcAft>
              <a:buClr>
                <a:schemeClr val="tx1"/>
              </a:buClr>
              <a:buChar char="–"/>
              <a:defRPr sz="2000">
                <a:solidFill>
                  <a:srgbClr val="000000"/>
                </a:solidFill>
                <a:latin typeface="Arial" charset="0"/>
              </a:defRPr>
            </a:lvl3pPr>
            <a:lvl4pPr marL="1600200" indent="-228600" eaLnBrk="0" hangingPunct="0">
              <a:lnSpc>
                <a:spcPct val="110000"/>
              </a:lnSpc>
              <a:spcAft>
                <a:spcPct val="50000"/>
              </a:spcAft>
              <a:buClr>
                <a:schemeClr val="tx1"/>
              </a:buClr>
              <a:buChar char="–"/>
              <a:defRPr sz="2000">
                <a:solidFill>
                  <a:srgbClr val="000000"/>
                </a:solidFill>
                <a:latin typeface="Arial" charset="0"/>
              </a:defRPr>
            </a:lvl4pPr>
            <a:lvl5pPr marL="2057400" indent="-228600" eaLnBrk="0" hangingPunct="0">
              <a:lnSpc>
                <a:spcPct val="110000"/>
              </a:lnSpc>
              <a:spcAft>
                <a:spcPct val="50000"/>
              </a:spcAft>
              <a:buClr>
                <a:schemeClr val="tx1"/>
              </a:buClr>
              <a:buChar char="–"/>
              <a:defRPr sz="2000">
                <a:solidFill>
                  <a:srgbClr val="000000"/>
                </a:solidFill>
                <a:latin typeface="Arial" charset="0"/>
              </a:defRPr>
            </a:lvl5pPr>
            <a:lvl6pPr marL="2514600" indent="-228600" eaLnBrk="0" fontAlgn="base" hangingPunct="0">
              <a:lnSpc>
                <a:spcPct val="110000"/>
              </a:lnSpc>
              <a:spcBef>
                <a:spcPct val="0"/>
              </a:spcBef>
              <a:spcAft>
                <a:spcPct val="50000"/>
              </a:spcAft>
              <a:buClr>
                <a:schemeClr val="tx1"/>
              </a:buClr>
              <a:buChar char="–"/>
              <a:defRPr sz="2000">
                <a:solidFill>
                  <a:srgbClr val="000000"/>
                </a:solidFill>
                <a:latin typeface="Arial" charset="0"/>
              </a:defRPr>
            </a:lvl6pPr>
            <a:lvl7pPr marL="2971800" indent="-228600" eaLnBrk="0" fontAlgn="base" hangingPunct="0">
              <a:lnSpc>
                <a:spcPct val="110000"/>
              </a:lnSpc>
              <a:spcBef>
                <a:spcPct val="0"/>
              </a:spcBef>
              <a:spcAft>
                <a:spcPct val="50000"/>
              </a:spcAft>
              <a:buClr>
                <a:schemeClr val="tx1"/>
              </a:buClr>
              <a:buChar char="–"/>
              <a:defRPr sz="2000">
                <a:solidFill>
                  <a:srgbClr val="000000"/>
                </a:solidFill>
                <a:latin typeface="Arial" charset="0"/>
              </a:defRPr>
            </a:lvl7pPr>
            <a:lvl8pPr marL="3429000" indent="-228600" eaLnBrk="0" fontAlgn="base" hangingPunct="0">
              <a:lnSpc>
                <a:spcPct val="110000"/>
              </a:lnSpc>
              <a:spcBef>
                <a:spcPct val="0"/>
              </a:spcBef>
              <a:spcAft>
                <a:spcPct val="50000"/>
              </a:spcAft>
              <a:buClr>
                <a:schemeClr val="tx1"/>
              </a:buClr>
              <a:buChar char="–"/>
              <a:defRPr sz="2000">
                <a:solidFill>
                  <a:srgbClr val="000000"/>
                </a:solidFill>
                <a:latin typeface="Arial" charset="0"/>
              </a:defRPr>
            </a:lvl8pPr>
            <a:lvl9pPr marL="3886200" indent="-228600" eaLnBrk="0" fontAlgn="base" hangingPunct="0">
              <a:lnSpc>
                <a:spcPct val="110000"/>
              </a:lnSpc>
              <a:spcBef>
                <a:spcPct val="0"/>
              </a:spcBef>
              <a:spcAft>
                <a:spcPct val="50000"/>
              </a:spcAft>
              <a:buClr>
                <a:schemeClr val="tx1"/>
              </a:buClr>
              <a:buChar char="–"/>
              <a:defRPr sz="2000">
                <a:solidFill>
                  <a:srgbClr val="000000"/>
                </a:solidFill>
                <a:latin typeface="Arial" charset="0"/>
              </a:defRPr>
            </a:lvl9pPr>
          </a:lstStyle>
          <a:p>
            <a:pPr algn="ctr" eaLnBrk="1" hangingPunct="1">
              <a:lnSpc>
                <a:spcPct val="100000"/>
              </a:lnSpc>
              <a:spcAft>
                <a:spcPct val="0"/>
              </a:spcAft>
              <a:buClrTx/>
              <a:buFontTx/>
              <a:buNone/>
            </a:pPr>
            <a:endParaRPr lang="en-US" altLang="en-US" sz="1350" dirty="0"/>
          </a:p>
        </p:txBody>
      </p:sp>
      <p:pic>
        <p:nvPicPr>
          <p:cNvPr id="130060" name="Picture 6"/>
          <p:cNvPicPr>
            <a:picLocks noChangeAspect="1"/>
          </p:cNvPicPr>
          <p:nvPr/>
        </p:nvPicPr>
        <p:blipFill>
          <a:blip r:embed="rId3" cstate="print">
            <a:extLst>
              <a:ext uri="{28A0092B-C50C-407E-A947-70E740481C1C}">
                <a14:useLocalDpi xmlns:a14="http://schemas.microsoft.com/office/drawing/2010/main" val="0"/>
              </a:ext>
            </a:extLst>
          </a:blip>
          <a:srcRect t="22784" b="23517"/>
          <a:stretch>
            <a:fillRect/>
          </a:stretch>
        </p:blipFill>
        <p:spPr bwMode="auto">
          <a:xfrm>
            <a:off x="6972300" y="4886194"/>
            <a:ext cx="1028700"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image005">
            <a:extLst>
              <a:ext uri="{FF2B5EF4-FFF2-40B4-BE49-F238E27FC236}">
                <a16:creationId xmlns:a16="http://schemas.microsoft.com/office/drawing/2014/main" id="{586A3C08-97A4-4AB0-8DE7-2EB67AF57F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67" y="5650"/>
            <a:ext cx="7633827" cy="515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3D78C7B9-CAA2-4518-BD5B-201E6D1EEFA4}"/>
              </a:ext>
            </a:extLst>
          </p:cNvPr>
          <p:cNvSpPr txBox="1">
            <a:spLocks/>
          </p:cNvSpPr>
          <p:nvPr/>
        </p:nvSpPr>
        <p:spPr bwMode="auto">
          <a:xfrm>
            <a:off x="384048" y="268288"/>
            <a:ext cx="7140702" cy="1098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110000"/>
              </a:spcBef>
              <a:spcAft>
                <a:spcPct val="110000"/>
              </a:spcAft>
              <a:defRPr sz="3000" b="1" kern="1200">
                <a:solidFill>
                  <a:srgbClr val="004A96"/>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3000" b="1">
                <a:solidFill>
                  <a:srgbClr val="C50022"/>
                </a:solidFill>
                <a:latin typeface="Arial" charset="0"/>
                <a:ea typeface="ＭＳ Ｐゴシック" charset="0"/>
                <a:cs typeface="Arial" charset="0"/>
              </a:defRPr>
            </a:lvl6pPr>
            <a:lvl7pPr marL="914400" algn="l" rtl="0" fontAlgn="base">
              <a:spcBef>
                <a:spcPct val="110000"/>
              </a:spcBef>
              <a:spcAft>
                <a:spcPct val="110000"/>
              </a:spcAft>
              <a:defRPr sz="3000" b="1">
                <a:solidFill>
                  <a:srgbClr val="C50022"/>
                </a:solidFill>
                <a:latin typeface="Arial" charset="0"/>
                <a:ea typeface="ＭＳ Ｐゴシック" charset="0"/>
                <a:cs typeface="Arial" charset="0"/>
              </a:defRPr>
            </a:lvl7pPr>
            <a:lvl8pPr marL="1371600" algn="l" rtl="0" fontAlgn="base">
              <a:spcBef>
                <a:spcPct val="110000"/>
              </a:spcBef>
              <a:spcAft>
                <a:spcPct val="110000"/>
              </a:spcAft>
              <a:defRPr sz="3000" b="1">
                <a:solidFill>
                  <a:srgbClr val="C50022"/>
                </a:solidFill>
                <a:latin typeface="Arial" charset="0"/>
                <a:ea typeface="ＭＳ Ｐゴシック" charset="0"/>
                <a:cs typeface="Arial" charset="0"/>
              </a:defRPr>
            </a:lvl8pPr>
            <a:lvl9pPr marL="1828800" algn="l" rtl="0" fontAlgn="base">
              <a:spcBef>
                <a:spcPct val="110000"/>
              </a:spcBef>
              <a:spcAft>
                <a:spcPct val="110000"/>
              </a:spcAft>
              <a:defRPr sz="3000" b="1">
                <a:solidFill>
                  <a:srgbClr val="C50022"/>
                </a:solidFill>
                <a:latin typeface="Arial" charset="0"/>
                <a:ea typeface="ＭＳ Ｐゴシック" charset="0"/>
                <a:cs typeface="Arial" charset="0"/>
              </a:defRPr>
            </a:lvl9pPr>
          </a:lstStyle>
          <a:p>
            <a:r>
              <a:rPr lang="en-US">
                <a:solidFill>
                  <a:schemeClr val="bg1"/>
                </a:solidFill>
              </a:rPr>
              <a:t>Detail</a:t>
            </a:r>
            <a:r>
              <a:rPr lang="en-US" sz="3200" baseline="30000">
                <a:solidFill>
                  <a:schemeClr val="bg1"/>
                </a:solidFill>
              </a:rPr>
              <a:t>®</a:t>
            </a:r>
            <a:br>
              <a:rPr lang="en-US">
                <a:solidFill>
                  <a:schemeClr val="bg1"/>
                </a:solidFill>
              </a:rPr>
            </a:br>
            <a:r>
              <a:rPr lang="en-US">
                <a:solidFill>
                  <a:schemeClr val="bg1"/>
                </a:solidFill>
              </a:rPr>
              <a:t>Powered by Kixor</a:t>
            </a:r>
            <a:r>
              <a:rPr lang="en-US" sz="2800" baseline="30000">
                <a:solidFill>
                  <a:schemeClr val="bg1"/>
                </a:solidFill>
              </a:rPr>
              <a:t>®</a:t>
            </a:r>
            <a:r>
              <a:rPr lang="en-US">
                <a:solidFill>
                  <a:schemeClr val="bg1"/>
                </a:solidFill>
              </a:rPr>
              <a:t> herbicide</a:t>
            </a:r>
            <a:endParaRPr lang="en-US" dirty="0">
              <a:solidFill>
                <a:schemeClr val="bg1"/>
              </a:solidFill>
            </a:endParaRPr>
          </a:p>
        </p:txBody>
      </p:sp>
      <p:sp>
        <p:nvSpPr>
          <p:cNvPr id="11" name="Rectangle 5">
            <a:extLst>
              <a:ext uri="{FF2B5EF4-FFF2-40B4-BE49-F238E27FC236}">
                <a16:creationId xmlns:a16="http://schemas.microsoft.com/office/drawing/2014/main" id="{D2B4924D-D9D6-44C1-BD98-B57B03F04581}"/>
              </a:ext>
            </a:extLst>
          </p:cNvPr>
          <p:cNvSpPr txBox="1">
            <a:spLocks noChangeArrowheads="1"/>
          </p:cNvSpPr>
          <p:nvPr/>
        </p:nvSpPr>
        <p:spPr bwMode="auto">
          <a:xfrm>
            <a:off x="360716" y="3803860"/>
            <a:ext cx="536165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97500" lnSpcReduction="10000"/>
          </a:bodyPr>
          <a:lstStyle>
            <a:lvl1pPr algn="l" rtl="0" eaLnBrk="0" fontAlgn="base" hangingPunct="0">
              <a:spcBef>
                <a:spcPct val="110000"/>
              </a:spcBef>
              <a:spcAft>
                <a:spcPct val="110000"/>
              </a:spcAft>
              <a:defRPr sz="3000" b="1" kern="1200">
                <a:solidFill>
                  <a:srgbClr val="004A96"/>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3000" b="1">
                <a:solidFill>
                  <a:srgbClr val="C50022"/>
                </a:solidFill>
                <a:latin typeface="Arial" charset="0"/>
                <a:ea typeface="ＭＳ Ｐゴシック" charset="0"/>
                <a:cs typeface="Arial" charset="0"/>
              </a:defRPr>
            </a:lvl6pPr>
            <a:lvl7pPr marL="914400" algn="l" rtl="0" fontAlgn="base">
              <a:spcBef>
                <a:spcPct val="110000"/>
              </a:spcBef>
              <a:spcAft>
                <a:spcPct val="110000"/>
              </a:spcAft>
              <a:defRPr sz="3000" b="1">
                <a:solidFill>
                  <a:srgbClr val="C50022"/>
                </a:solidFill>
                <a:latin typeface="Arial" charset="0"/>
                <a:ea typeface="ＭＳ Ｐゴシック" charset="0"/>
                <a:cs typeface="Arial" charset="0"/>
              </a:defRPr>
            </a:lvl7pPr>
            <a:lvl8pPr marL="1371600" algn="l" rtl="0" fontAlgn="base">
              <a:spcBef>
                <a:spcPct val="110000"/>
              </a:spcBef>
              <a:spcAft>
                <a:spcPct val="110000"/>
              </a:spcAft>
              <a:defRPr sz="3000" b="1">
                <a:solidFill>
                  <a:srgbClr val="C50022"/>
                </a:solidFill>
                <a:latin typeface="Arial" charset="0"/>
                <a:ea typeface="ＭＳ Ｐゴシック" charset="0"/>
                <a:cs typeface="Arial" charset="0"/>
              </a:defRPr>
            </a:lvl8pPr>
            <a:lvl9pPr marL="1828800" algn="l" rtl="0" fontAlgn="base">
              <a:spcBef>
                <a:spcPct val="110000"/>
              </a:spcBef>
              <a:spcAft>
                <a:spcPct val="110000"/>
              </a:spcAft>
              <a:defRPr sz="3000" b="1">
                <a:solidFill>
                  <a:srgbClr val="C50022"/>
                </a:solidFill>
                <a:latin typeface="Arial" charset="0"/>
                <a:ea typeface="ＭＳ Ｐゴシック" charset="0"/>
                <a:cs typeface="Arial" charset="0"/>
              </a:defRPr>
            </a:lvl9pPr>
          </a:lstStyle>
          <a:p>
            <a:pPr algn="ctr" eaLnBrk="1" hangingPunct="1"/>
            <a:r>
              <a:rPr lang="en-US" altLang="en-US" dirty="0">
                <a:solidFill>
                  <a:schemeClr val="bg1"/>
                </a:solidFill>
                <a:latin typeface="Arial" charset="0"/>
              </a:rPr>
              <a:t>Manchu </a:t>
            </a:r>
            <a:r>
              <a:rPr lang="en-US" altLang="en-US" dirty="0" err="1">
                <a:solidFill>
                  <a:schemeClr val="bg1"/>
                </a:solidFill>
                <a:latin typeface="Arial" charset="0"/>
              </a:rPr>
              <a:t>Tubergourd</a:t>
            </a:r>
            <a:r>
              <a:rPr lang="en-US" altLang="en-US" dirty="0">
                <a:solidFill>
                  <a:schemeClr val="bg1"/>
                </a:solidFill>
                <a:latin typeface="Arial" charset="0"/>
              </a:rPr>
              <a:t> Control</a:t>
            </a:r>
            <a:br>
              <a:rPr lang="en-US" altLang="en-US" dirty="0">
                <a:latin typeface="Arial" charset="0"/>
              </a:rPr>
            </a:br>
            <a:endParaRPr lang="en-US" altLang="en-US" sz="1500" b="0" dirty="0">
              <a:latin typeface="Arial" charset="0"/>
            </a:endParaRPr>
          </a:p>
        </p:txBody>
      </p:sp>
      <p:sp>
        <p:nvSpPr>
          <p:cNvPr id="12" name="TextBox 9">
            <a:extLst>
              <a:ext uri="{FF2B5EF4-FFF2-40B4-BE49-F238E27FC236}">
                <a16:creationId xmlns:a16="http://schemas.microsoft.com/office/drawing/2014/main" id="{0614CB7E-04F9-40BC-B947-261C9D090F20}"/>
              </a:ext>
            </a:extLst>
          </p:cNvPr>
          <p:cNvSpPr txBox="1">
            <a:spLocks noChangeArrowheads="1"/>
          </p:cNvSpPr>
          <p:nvPr/>
        </p:nvSpPr>
        <p:spPr bwMode="auto">
          <a:xfrm>
            <a:off x="540774" y="4457700"/>
            <a:ext cx="49456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110000"/>
              </a:lnSpc>
              <a:spcAft>
                <a:spcPct val="50000"/>
              </a:spcAft>
              <a:buClr>
                <a:schemeClr val="accent1"/>
              </a:buClr>
              <a:buFont typeface="Wingdings" pitchFamily="2" charset="2"/>
              <a:buChar char="n"/>
              <a:defRPr sz="2000">
                <a:solidFill>
                  <a:srgbClr val="000000"/>
                </a:solidFill>
                <a:latin typeface="Arial" charset="0"/>
              </a:defRPr>
            </a:lvl1pPr>
            <a:lvl2pPr marL="742950" indent="-285750" eaLnBrk="0" hangingPunct="0">
              <a:lnSpc>
                <a:spcPct val="110000"/>
              </a:lnSpc>
              <a:spcAft>
                <a:spcPct val="50000"/>
              </a:spcAft>
              <a:buClr>
                <a:schemeClr val="accent1"/>
              </a:buClr>
              <a:buFont typeface="Wingdings" pitchFamily="2" charset="2"/>
              <a:buChar char="n"/>
              <a:defRPr sz="2000">
                <a:solidFill>
                  <a:srgbClr val="000000"/>
                </a:solidFill>
                <a:latin typeface="Arial" charset="0"/>
              </a:defRPr>
            </a:lvl2pPr>
            <a:lvl3pPr marL="1143000" indent="-228600" eaLnBrk="0" hangingPunct="0">
              <a:lnSpc>
                <a:spcPct val="110000"/>
              </a:lnSpc>
              <a:spcAft>
                <a:spcPct val="50000"/>
              </a:spcAft>
              <a:buClr>
                <a:schemeClr val="tx1"/>
              </a:buClr>
              <a:buChar char="–"/>
              <a:defRPr sz="2000">
                <a:solidFill>
                  <a:srgbClr val="000000"/>
                </a:solidFill>
                <a:latin typeface="Arial" charset="0"/>
              </a:defRPr>
            </a:lvl3pPr>
            <a:lvl4pPr marL="1600200" indent="-228600" eaLnBrk="0" hangingPunct="0">
              <a:lnSpc>
                <a:spcPct val="110000"/>
              </a:lnSpc>
              <a:spcAft>
                <a:spcPct val="50000"/>
              </a:spcAft>
              <a:buClr>
                <a:schemeClr val="tx1"/>
              </a:buClr>
              <a:buChar char="–"/>
              <a:defRPr sz="2000">
                <a:solidFill>
                  <a:srgbClr val="000000"/>
                </a:solidFill>
                <a:latin typeface="Arial" charset="0"/>
              </a:defRPr>
            </a:lvl4pPr>
            <a:lvl5pPr marL="2057400" indent="-228600" eaLnBrk="0" hangingPunct="0">
              <a:lnSpc>
                <a:spcPct val="110000"/>
              </a:lnSpc>
              <a:spcAft>
                <a:spcPct val="50000"/>
              </a:spcAft>
              <a:buClr>
                <a:schemeClr val="tx1"/>
              </a:buClr>
              <a:buChar char="–"/>
              <a:defRPr sz="2000">
                <a:solidFill>
                  <a:srgbClr val="000000"/>
                </a:solidFill>
                <a:latin typeface="Arial" charset="0"/>
              </a:defRPr>
            </a:lvl5pPr>
            <a:lvl6pPr marL="2514600" indent="-228600" eaLnBrk="0" fontAlgn="base" hangingPunct="0">
              <a:lnSpc>
                <a:spcPct val="110000"/>
              </a:lnSpc>
              <a:spcBef>
                <a:spcPct val="0"/>
              </a:spcBef>
              <a:spcAft>
                <a:spcPct val="50000"/>
              </a:spcAft>
              <a:buClr>
                <a:schemeClr val="tx1"/>
              </a:buClr>
              <a:buChar char="–"/>
              <a:defRPr sz="2000">
                <a:solidFill>
                  <a:srgbClr val="000000"/>
                </a:solidFill>
                <a:latin typeface="Arial" charset="0"/>
              </a:defRPr>
            </a:lvl6pPr>
            <a:lvl7pPr marL="2971800" indent="-228600" eaLnBrk="0" fontAlgn="base" hangingPunct="0">
              <a:lnSpc>
                <a:spcPct val="110000"/>
              </a:lnSpc>
              <a:spcBef>
                <a:spcPct val="0"/>
              </a:spcBef>
              <a:spcAft>
                <a:spcPct val="50000"/>
              </a:spcAft>
              <a:buClr>
                <a:schemeClr val="tx1"/>
              </a:buClr>
              <a:buChar char="–"/>
              <a:defRPr sz="2000">
                <a:solidFill>
                  <a:srgbClr val="000000"/>
                </a:solidFill>
                <a:latin typeface="Arial" charset="0"/>
              </a:defRPr>
            </a:lvl7pPr>
            <a:lvl8pPr marL="3429000" indent="-228600" eaLnBrk="0" fontAlgn="base" hangingPunct="0">
              <a:lnSpc>
                <a:spcPct val="110000"/>
              </a:lnSpc>
              <a:spcBef>
                <a:spcPct val="0"/>
              </a:spcBef>
              <a:spcAft>
                <a:spcPct val="50000"/>
              </a:spcAft>
              <a:buClr>
                <a:schemeClr val="tx1"/>
              </a:buClr>
              <a:buChar char="–"/>
              <a:defRPr sz="2000">
                <a:solidFill>
                  <a:srgbClr val="000000"/>
                </a:solidFill>
                <a:latin typeface="Arial" charset="0"/>
              </a:defRPr>
            </a:lvl8pPr>
            <a:lvl9pPr marL="3886200" indent="-228600" eaLnBrk="0" fontAlgn="base" hangingPunct="0">
              <a:lnSpc>
                <a:spcPct val="110000"/>
              </a:lnSpc>
              <a:spcBef>
                <a:spcPct val="0"/>
              </a:spcBef>
              <a:spcAft>
                <a:spcPct val="50000"/>
              </a:spcAft>
              <a:buClr>
                <a:schemeClr val="tx1"/>
              </a:buClr>
              <a:buChar char="–"/>
              <a:defRPr sz="2000">
                <a:solidFill>
                  <a:srgbClr val="000000"/>
                </a:solidFill>
                <a:latin typeface="Arial" charset="0"/>
              </a:defRPr>
            </a:lvl9pPr>
          </a:lstStyle>
          <a:p>
            <a:pPr algn="ctr" eaLnBrk="1" hangingPunct="1">
              <a:lnSpc>
                <a:spcPct val="100000"/>
              </a:lnSpc>
              <a:spcAft>
                <a:spcPct val="0"/>
              </a:spcAft>
              <a:buClrTx/>
              <a:buFontTx/>
              <a:buNone/>
            </a:pPr>
            <a:r>
              <a:rPr lang="en-US" altLang="en-US" b="1" dirty="0">
                <a:solidFill>
                  <a:schemeClr val="bg1"/>
                </a:solidFill>
              </a:rPr>
              <a:t>2 oz. Detail 50 </a:t>
            </a:r>
            <a:r>
              <a:rPr lang="en-US" altLang="en-US" b="1" dirty="0" err="1">
                <a:solidFill>
                  <a:schemeClr val="bg1"/>
                </a:solidFill>
              </a:rPr>
              <a:t>gpa</a:t>
            </a:r>
            <a:r>
              <a:rPr lang="en-US" altLang="en-US" b="1" dirty="0">
                <a:solidFill>
                  <a:schemeClr val="bg1"/>
                </a:solidFill>
              </a:rPr>
              <a:t>  </a:t>
            </a:r>
          </a:p>
        </p:txBody>
      </p:sp>
    </p:spTree>
    <p:extLst>
      <p:ext uri="{BB962C8B-B14F-4D97-AF65-F5344CB8AC3E}">
        <p14:creationId xmlns:p14="http://schemas.microsoft.com/office/powerpoint/2010/main" val="193475013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2"/>
          </p:nvPr>
        </p:nvSpPr>
        <p:spPr/>
        <p:txBody>
          <a:bodyPr/>
          <a:lstStyle/>
          <a:p>
            <a:pPr>
              <a:defRPr/>
            </a:pPr>
            <a:r>
              <a:rPr lang="en-US" dirty="0"/>
              <a:t>5/6/16</a:t>
            </a:r>
            <a:endParaRPr lang="de-DE"/>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0557"/>
            <a:ext cx="7645407" cy="5734056"/>
          </a:xfrm>
          <a:prstGeom prst="rect">
            <a:avLst/>
          </a:prstGeom>
        </p:spPr>
      </p:pic>
      <p:sp>
        <p:nvSpPr>
          <p:cNvPr id="9" name="Title 1"/>
          <p:cNvSpPr txBox="1">
            <a:spLocks/>
          </p:cNvSpPr>
          <p:nvPr/>
        </p:nvSpPr>
        <p:spPr bwMode="auto">
          <a:xfrm>
            <a:off x="161925" y="462589"/>
            <a:ext cx="7362825"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110000"/>
              </a:spcBef>
              <a:spcAft>
                <a:spcPct val="110000"/>
              </a:spcAft>
              <a:defRPr sz="3000" b="1" kern="1200">
                <a:solidFill>
                  <a:srgbClr val="004A96"/>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3000" b="1">
                <a:solidFill>
                  <a:srgbClr val="C50022"/>
                </a:solidFill>
                <a:latin typeface="Arial" charset="0"/>
                <a:ea typeface="ＭＳ Ｐゴシック" charset="0"/>
                <a:cs typeface="Arial" charset="0"/>
              </a:defRPr>
            </a:lvl6pPr>
            <a:lvl7pPr marL="914400" algn="l" rtl="0" fontAlgn="base">
              <a:spcBef>
                <a:spcPct val="110000"/>
              </a:spcBef>
              <a:spcAft>
                <a:spcPct val="110000"/>
              </a:spcAft>
              <a:defRPr sz="3000" b="1">
                <a:solidFill>
                  <a:srgbClr val="C50022"/>
                </a:solidFill>
                <a:latin typeface="Arial" charset="0"/>
                <a:ea typeface="ＭＳ Ｐゴシック" charset="0"/>
                <a:cs typeface="Arial" charset="0"/>
              </a:defRPr>
            </a:lvl7pPr>
            <a:lvl8pPr marL="1371600" algn="l" rtl="0" fontAlgn="base">
              <a:spcBef>
                <a:spcPct val="110000"/>
              </a:spcBef>
              <a:spcAft>
                <a:spcPct val="110000"/>
              </a:spcAft>
              <a:defRPr sz="3000" b="1">
                <a:solidFill>
                  <a:srgbClr val="C50022"/>
                </a:solidFill>
                <a:latin typeface="Arial" charset="0"/>
                <a:ea typeface="ＭＳ Ｐゴシック" charset="0"/>
                <a:cs typeface="Arial" charset="0"/>
              </a:defRPr>
            </a:lvl8pPr>
            <a:lvl9pPr marL="1828800" algn="l" rtl="0" fontAlgn="base">
              <a:spcBef>
                <a:spcPct val="110000"/>
              </a:spcBef>
              <a:spcAft>
                <a:spcPct val="110000"/>
              </a:spcAft>
              <a:defRPr sz="3000" b="1">
                <a:solidFill>
                  <a:srgbClr val="C50022"/>
                </a:solidFill>
                <a:latin typeface="Arial" charset="0"/>
                <a:ea typeface="ＭＳ Ｐゴシック" charset="0"/>
                <a:cs typeface="Arial" charset="0"/>
              </a:defRPr>
            </a:lvl9pPr>
          </a:lstStyle>
          <a:p>
            <a:r>
              <a:rPr lang="en-US" dirty="0">
                <a:solidFill>
                  <a:schemeClr val="bg1"/>
                </a:solidFill>
              </a:rPr>
              <a:t>Frequency</a:t>
            </a:r>
            <a:r>
              <a:rPr lang="en-US" sz="3200" baseline="30000" dirty="0">
                <a:solidFill>
                  <a:schemeClr val="bg1"/>
                </a:solidFill>
              </a:rPr>
              <a:t>®</a:t>
            </a:r>
            <a:r>
              <a:rPr lang="en-US" dirty="0">
                <a:solidFill>
                  <a:schemeClr val="bg1"/>
                </a:solidFill>
              </a:rPr>
              <a:t> herbicide</a:t>
            </a:r>
          </a:p>
        </p:txBody>
      </p:sp>
      <p:sp>
        <p:nvSpPr>
          <p:cNvPr id="10" name="Text Placeholder 2"/>
          <p:cNvSpPr txBox="1">
            <a:spLocks/>
          </p:cNvSpPr>
          <p:nvPr/>
        </p:nvSpPr>
        <p:spPr bwMode="auto">
          <a:xfrm>
            <a:off x="161925" y="1778780"/>
            <a:ext cx="7362825" cy="3598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lnSpc>
                <a:spcPct val="110000"/>
              </a:lnSpc>
              <a:spcBef>
                <a:spcPct val="0"/>
              </a:spcBef>
              <a:spcAft>
                <a:spcPct val="50000"/>
              </a:spcAft>
              <a:buClr>
                <a:srgbClr val="004A96"/>
              </a:buClr>
              <a:buFont typeface="Wingdings" panose="05000000000000000000" pitchFamily="2" charset="2"/>
              <a:buChar char="n"/>
              <a:defRPr sz="1500" kern="1200">
                <a:solidFill>
                  <a:srgbClr val="000000"/>
                </a:solidFill>
                <a:latin typeface="Arial"/>
                <a:ea typeface="MS PGothic" panose="020B0600070205080204" pitchFamily="34" charset="-128"/>
                <a:cs typeface="Arial"/>
              </a:defRPr>
            </a:lvl1pPr>
            <a:lvl2pPr marL="742950" indent="-285750" algn="l" rtl="0" eaLnBrk="0" fontAlgn="base" hangingPunct="0">
              <a:lnSpc>
                <a:spcPct val="110000"/>
              </a:lnSpc>
              <a:spcBef>
                <a:spcPct val="0"/>
              </a:spcBef>
              <a:spcAft>
                <a:spcPct val="50000"/>
              </a:spcAft>
              <a:buClr>
                <a:srgbClr val="004A96"/>
              </a:buClr>
              <a:buFont typeface="Wingdings" panose="05000000000000000000" pitchFamily="2" charset="2"/>
              <a:buChar char="n"/>
              <a:defRPr sz="1500" kern="1200">
                <a:solidFill>
                  <a:srgbClr val="000000"/>
                </a:solidFill>
                <a:latin typeface="Arial"/>
                <a:ea typeface="+mn-ea"/>
                <a:cs typeface="Arial"/>
              </a:defRPr>
            </a:lvl2pPr>
            <a:lvl3pPr marL="11430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3pPr>
            <a:lvl4pPr marL="16002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4pPr>
            <a:lvl5pPr marL="20574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solidFill>
                  <a:schemeClr val="bg1"/>
                </a:solidFill>
              </a:rPr>
              <a:t>Pre-emergent control of pigweed, </a:t>
            </a:r>
            <a:r>
              <a:rPr lang="en-US" sz="2400" dirty="0" err="1">
                <a:solidFill>
                  <a:schemeClr val="bg1"/>
                </a:solidFill>
              </a:rPr>
              <a:t>marestail</a:t>
            </a:r>
            <a:r>
              <a:rPr lang="en-US" sz="2400" dirty="0">
                <a:solidFill>
                  <a:schemeClr val="bg1"/>
                </a:solidFill>
              </a:rPr>
              <a:t>, Bermudagrass and more</a:t>
            </a:r>
          </a:p>
          <a:p>
            <a:r>
              <a:rPr lang="en-US" sz="2400" dirty="0">
                <a:solidFill>
                  <a:schemeClr val="bg1"/>
                </a:solidFill>
              </a:rPr>
              <a:t>Longleaf pine establishment</a:t>
            </a:r>
          </a:p>
        </p:txBody>
      </p:sp>
    </p:spTree>
    <p:extLst>
      <p:ext uri="{BB962C8B-B14F-4D97-AF65-F5344CB8AC3E}">
        <p14:creationId xmlns:p14="http://schemas.microsoft.com/office/powerpoint/2010/main" val="2495048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2"/>
          </p:nvPr>
        </p:nvSpPr>
        <p:spPr/>
        <p:txBody>
          <a:bodyPr/>
          <a:lstStyle/>
          <a:p>
            <a:pPr>
              <a:defRPr/>
            </a:pPr>
            <a:r>
              <a:rPr lang="en-US" dirty="0"/>
              <a:t>5/6/16</a:t>
            </a:r>
            <a:endParaRPr lang="de-DE"/>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363" y="-830795"/>
            <a:ext cx="8001000" cy="6000750"/>
          </a:xfrm>
          <a:prstGeom prst="rect">
            <a:avLst/>
          </a:prstGeom>
        </p:spPr>
      </p:pic>
      <p:sp>
        <p:nvSpPr>
          <p:cNvPr id="16" name="Title 1"/>
          <p:cNvSpPr txBox="1">
            <a:spLocks/>
          </p:cNvSpPr>
          <p:nvPr/>
        </p:nvSpPr>
        <p:spPr bwMode="auto">
          <a:xfrm>
            <a:off x="161925" y="415374"/>
            <a:ext cx="7362825"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110000"/>
              </a:spcBef>
              <a:spcAft>
                <a:spcPct val="110000"/>
              </a:spcAft>
              <a:defRPr sz="3000" b="1" kern="1200">
                <a:solidFill>
                  <a:srgbClr val="004A96"/>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3000" b="1">
                <a:solidFill>
                  <a:srgbClr val="C50022"/>
                </a:solidFill>
                <a:latin typeface="Arial" charset="0"/>
                <a:ea typeface="ＭＳ Ｐゴシック" charset="0"/>
                <a:cs typeface="Arial" charset="0"/>
              </a:defRPr>
            </a:lvl6pPr>
            <a:lvl7pPr marL="914400" algn="l" rtl="0" fontAlgn="base">
              <a:spcBef>
                <a:spcPct val="110000"/>
              </a:spcBef>
              <a:spcAft>
                <a:spcPct val="110000"/>
              </a:spcAft>
              <a:defRPr sz="3000" b="1">
                <a:solidFill>
                  <a:srgbClr val="C50022"/>
                </a:solidFill>
                <a:latin typeface="Arial" charset="0"/>
                <a:ea typeface="ＭＳ Ｐゴシック" charset="0"/>
                <a:cs typeface="Arial" charset="0"/>
              </a:defRPr>
            </a:lvl7pPr>
            <a:lvl8pPr marL="1371600" algn="l" rtl="0" fontAlgn="base">
              <a:spcBef>
                <a:spcPct val="110000"/>
              </a:spcBef>
              <a:spcAft>
                <a:spcPct val="110000"/>
              </a:spcAft>
              <a:defRPr sz="3000" b="1">
                <a:solidFill>
                  <a:srgbClr val="C50022"/>
                </a:solidFill>
                <a:latin typeface="Arial" charset="0"/>
                <a:ea typeface="ＭＳ Ｐゴシック" charset="0"/>
                <a:cs typeface="Arial" charset="0"/>
              </a:defRPr>
            </a:lvl8pPr>
            <a:lvl9pPr marL="1828800" algn="l" rtl="0" fontAlgn="base">
              <a:spcBef>
                <a:spcPct val="110000"/>
              </a:spcBef>
              <a:spcAft>
                <a:spcPct val="110000"/>
              </a:spcAft>
              <a:defRPr sz="3000" b="1">
                <a:solidFill>
                  <a:srgbClr val="C50022"/>
                </a:solidFill>
                <a:latin typeface="Arial" charset="0"/>
                <a:ea typeface="ＭＳ Ｐゴシック" charset="0"/>
                <a:cs typeface="Arial" charset="0"/>
              </a:defRPr>
            </a:lvl9pPr>
          </a:lstStyle>
          <a:p>
            <a:r>
              <a:rPr lang="en-US" dirty="0">
                <a:solidFill>
                  <a:schemeClr val="bg1"/>
                </a:solidFill>
              </a:rPr>
              <a:t>Plateau</a:t>
            </a:r>
            <a:r>
              <a:rPr lang="en-US" sz="3200" baseline="30000" dirty="0">
                <a:solidFill>
                  <a:schemeClr val="bg1"/>
                </a:solidFill>
              </a:rPr>
              <a:t>®</a:t>
            </a:r>
            <a:r>
              <a:rPr lang="en-US" dirty="0">
                <a:solidFill>
                  <a:schemeClr val="bg1"/>
                </a:solidFill>
              </a:rPr>
              <a:t> herbicide</a:t>
            </a:r>
          </a:p>
        </p:txBody>
      </p:sp>
      <p:sp>
        <p:nvSpPr>
          <p:cNvPr id="18" name="Text Placeholder 2"/>
          <p:cNvSpPr txBox="1">
            <a:spLocks/>
          </p:cNvSpPr>
          <p:nvPr/>
        </p:nvSpPr>
        <p:spPr bwMode="auto">
          <a:xfrm>
            <a:off x="161925" y="1847397"/>
            <a:ext cx="7362825" cy="3598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lnSpc>
                <a:spcPct val="110000"/>
              </a:lnSpc>
              <a:spcBef>
                <a:spcPct val="0"/>
              </a:spcBef>
              <a:spcAft>
                <a:spcPct val="50000"/>
              </a:spcAft>
              <a:buClr>
                <a:srgbClr val="004A96"/>
              </a:buClr>
              <a:buFont typeface="Wingdings" panose="05000000000000000000" pitchFamily="2" charset="2"/>
              <a:buChar char="n"/>
              <a:defRPr sz="1500" kern="1200">
                <a:solidFill>
                  <a:srgbClr val="000000"/>
                </a:solidFill>
                <a:latin typeface="Arial"/>
                <a:ea typeface="MS PGothic" panose="020B0600070205080204" pitchFamily="34" charset="-128"/>
                <a:cs typeface="Arial"/>
              </a:defRPr>
            </a:lvl1pPr>
            <a:lvl2pPr marL="742950" indent="-285750" algn="l" rtl="0" eaLnBrk="0" fontAlgn="base" hangingPunct="0">
              <a:lnSpc>
                <a:spcPct val="110000"/>
              </a:lnSpc>
              <a:spcBef>
                <a:spcPct val="0"/>
              </a:spcBef>
              <a:spcAft>
                <a:spcPct val="50000"/>
              </a:spcAft>
              <a:buClr>
                <a:srgbClr val="004A96"/>
              </a:buClr>
              <a:buFont typeface="Wingdings" panose="05000000000000000000" pitchFamily="2" charset="2"/>
              <a:buChar char="n"/>
              <a:defRPr sz="1500" kern="1200">
                <a:solidFill>
                  <a:srgbClr val="000000"/>
                </a:solidFill>
                <a:latin typeface="Arial"/>
                <a:ea typeface="+mn-ea"/>
                <a:cs typeface="Arial"/>
              </a:defRPr>
            </a:lvl2pPr>
            <a:lvl3pPr marL="11430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3pPr>
            <a:lvl4pPr marL="16002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4pPr>
            <a:lvl5pPr marL="20574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solidFill>
                  <a:schemeClr val="bg1"/>
                </a:solidFill>
              </a:rPr>
              <a:t>Leading herbicide for native grass restoration</a:t>
            </a:r>
          </a:p>
          <a:p>
            <a:r>
              <a:rPr lang="en-US" sz="2400" dirty="0">
                <a:solidFill>
                  <a:schemeClr val="bg1"/>
                </a:solidFill>
              </a:rPr>
              <a:t>Selective weeding</a:t>
            </a:r>
          </a:p>
          <a:p>
            <a:r>
              <a:rPr lang="en-US" sz="2400" dirty="0">
                <a:solidFill>
                  <a:schemeClr val="bg1"/>
                </a:solidFill>
              </a:rPr>
              <a:t>Growth suppression</a:t>
            </a:r>
          </a:p>
          <a:p>
            <a:r>
              <a:rPr lang="en-US" sz="2400" dirty="0">
                <a:solidFill>
                  <a:schemeClr val="bg1"/>
                </a:solidFill>
              </a:rPr>
              <a:t>Pasture and Rangeland</a:t>
            </a:r>
          </a:p>
        </p:txBody>
      </p:sp>
    </p:spTree>
    <p:extLst>
      <p:ext uri="{BB962C8B-B14F-4D97-AF65-F5344CB8AC3E}">
        <p14:creationId xmlns:p14="http://schemas.microsoft.com/office/powerpoint/2010/main" val="487495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86" name="Picture 6" descr="152_5252"/>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2293" y="0"/>
            <a:ext cx="7656868" cy="5143500"/>
          </a:xfrm>
          <a:prstGeom prst="rect">
            <a:avLst/>
          </a:prstGeom>
          <a:noFill/>
          <a:extLst>
            <a:ext uri="{909E8E84-426E-40DD-AFC4-6F175D3DCCD1}">
              <a14:hiddenFill xmlns:a14="http://schemas.microsoft.com/office/drawing/2010/main">
                <a:solidFill>
                  <a:srgbClr val="FFFFFF"/>
                </a:solidFill>
              </a14:hiddenFill>
            </a:ext>
          </a:extLst>
        </p:spPr>
      </p:pic>
      <p:sp>
        <p:nvSpPr>
          <p:cNvPr id="634887" name="Line 7"/>
          <p:cNvSpPr>
            <a:spLocks noChangeShapeType="1"/>
          </p:cNvSpPr>
          <p:nvPr/>
        </p:nvSpPr>
        <p:spPr bwMode="auto">
          <a:xfrm rot="16200000" flipH="1">
            <a:off x="3030794" y="-341057"/>
            <a:ext cx="0" cy="5825613"/>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34888" name="Line 8"/>
          <p:cNvSpPr>
            <a:spLocks noChangeShapeType="1"/>
          </p:cNvSpPr>
          <p:nvPr/>
        </p:nvSpPr>
        <p:spPr bwMode="auto">
          <a:xfrm flipH="1">
            <a:off x="5943600" y="2571750"/>
            <a:ext cx="0" cy="2543175"/>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34889" name="Text Box 9"/>
          <p:cNvSpPr txBox="1">
            <a:spLocks noChangeArrowheads="1"/>
          </p:cNvSpPr>
          <p:nvPr/>
        </p:nvSpPr>
        <p:spPr bwMode="auto">
          <a:xfrm>
            <a:off x="3771900" y="1885950"/>
            <a:ext cx="1600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solidFill>
                  <a:schemeClr val="bg1"/>
                </a:solidFill>
              </a:rPr>
              <a:t>Check</a:t>
            </a:r>
          </a:p>
        </p:txBody>
      </p:sp>
      <p:sp>
        <p:nvSpPr>
          <p:cNvPr id="634890" name="Text Box 10"/>
          <p:cNvSpPr txBox="1">
            <a:spLocks noChangeArrowheads="1"/>
          </p:cNvSpPr>
          <p:nvPr/>
        </p:nvSpPr>
        <p:spPr bwMode="auto">
          <a:xfrm>
            <a:off x="1143000" y="3705019"/>
            <a:ext cx="2834934"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b="1" dirty="0">
                <a:solidFill>
                  <a:schemeClr val="bg1"/>
                </a:solidFill>
              </a:rPr>
              <a:t>6 oz. Plateau                            Pre-emergent application</a:t>
            </a:r>
          </a:p>
          <a:p>
            <a:pPr>
              <a:spcBef>
                <a:spcPct val="50000"/>
              </a:spcBef>
            </a:pPr>
            <a:r>
              <a:rPr lang="en-US" altLang="en-US" b="1" dirty="0">
                <a:solidFill>
                  <a:schemeClr val="bg1"/>
                </a:solidFill>
              </a:rPr>
              <a:t> March 28th</a:t>
            </a:r>
          </a:p>
        </p:txBody>
      </p:sp>
      <p:sp>
        <p:nvSpPr>
          <p:cNvPr id="634892" name="Rectangle 12"/>
          <p:cNvSpPr>
            <a:spLocks noGrp="1" noChangeArrowheads="1"/>
          </p:cNvSpPr>
          <p:nvPr>
            <p:ph type="title"/>
          </p:nvPr>
        </p:nvSpPr>
        <p:spPr>
          <a:xfrm>
            <a:off x="2371725" y="400050"/>
            <a:ext cx="4400550" cy="646331"/>
          </a:xfrm>
          <a:noFill/>
          <a:ln/>
        </p:spPr>
        <p:txBody>
          <a:bodyPr>
            <a:normAutofit fontScale="90000"/>
          </a:bodyPr>
          <a:lstStyle/>
          <a:p>
            <a:pPr algn="ctr"/>
            <a:br>
              <a:rPr lang="en-US" altLang="en-US" dirty="0"/>
            </a:br>
            <a:r>
              <a:rPr lang="en-US" altLang="en-US" sz="2700" dirty="0">
                <a:solidFill>
                  <a:schemeClr val="bg1"/>
                </a:solidFill>
              </a:rPr>
              <a:t>Japanese </a:t>
            </a:r>
            <a:r>
              <a:rPr lang="en-US" altLang="en-US" sz="2700" dirty="0" err="1">
                <a:solidFill>
                  <a:schemeClr val="bg1"/>
                </a:solidFill>
              </a:rPr>
              <a:t>Stiltgrass</a:t>
            </a:r>
            <a:r>
              <a:rPr lang="en-US" altLang="en-US" sz="2700" dirty="0">
                <a:solidFill>
                  <a:schemeClr val="bg1"/>
                </a:solidFill>
              </a:rPr>
              <a:t> Control</a:t>
            </a:r>
            <a:br>
              <a:rPr lang="en-US" altLang="en-US" sz="2100" dirty="0">
                <a:solidFill>
                  <a:schemeClr val="bg1"/>
                </a:solidFill>
              </a:rPr>
            </a:br>
            <a:r>
              <a:rPr lang="en-US" altLang="en-US" dirty="0">
                <a:solidFill>
                  <a:schemeClr val="bg1"/>
                </a:solidFill>
              </a:rPr>
              <a:t>Shenandoah NP</a:t>
            </a:r>
            <a:endParaRPr lang="en-US" altLang="en-US" sz="2100" dirty="0">
              <a:solidFill>
                <a:schemeClr val="bg1"/>
              </a:solidFill>
            </a:endParaRPr>
          </a:p>
        </p:txBody>
      </p:sp>
      <p:sp>
        <p:nvSpPr>
          <p:cNvPr id="634893" name="Text Box 13"/>
          <p:cNvSpPr txBox="1">
            <a:spLocks noChangeArrowheads="1"/>
          </p:cNvSpPr>
          <p:nvPr/>
        </p:nvSpPr>
        <p:spPr bwMode="auto">
          <a:xfrm>
            <a:off x="6172200" y="3600450"/>
            <a:ext cx="1600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solidFill>
                  <a:schemeClr val="bg1"/>
                </a:solidFill>
              </a:rPr>
              <a:t>Photo May 16th</a:t>
            </a:r>
          </a:p>
        </p:txBody>
      </p:sp>
    </p:spTree>
    <p:extLst>
      <p:ext uri="{BB962C8B-B14F-4D97-AF65-F5344CB8AC3E}">
        <p14:creationId xmlns:p14="http://schemas.microsoft.com/office/powerpoint/2010/main" val="3399479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Number Placeholder 2"/>
          <p:cNvSpPr>
            <a:spLocks noGrp="1"/>
          </p:cNvSpPr>
          <p:nvPr>
            <p:ph type="sldNum" sz="quarter" idx="10"/>
          </p:nvPr>
        </p:nvSpPr>
        <p:spPr>
          <a:noFill/>
        </p:spPr>
        <p:txBody>
          <a:bodyPr/>
          <a:lstStyle>
            <a:lvl1pPr>
              <a:defRPr b="1" i="1">
                <a:solidFill>
                  <a:schemeClr val="tx1"/>
                </a:solidFill>
                <a:latin typeface="Arial" panose="020B0604020202020204" pitchFamily="34" charset="0"/>
              </a:defRPr>
            </a:lvl1pPr>
            <a:lvl2pPr marL="557213" indent="-214313">
              <a:defRPr b="1" i="1">
                <a:solidFill>
                  <a:schemeClr val="tx1"/>
                </a:solidFill>
                <a:latin typeface="Arial" panose="020B0604020202020204" pitchFamily="34" charset="0"/>
              </a:defRPr>
            </a:lvl2pPr>
            <a:lvl3pPr marL="857250" indent="-171450">
              <a:defRPr b="1" i="1">
                <a:solidFill>
                  <a:schemeClr val="tx1"/>
                </a:solidFill>
                <a:latin typeface="Arial" panose="020B0604020202020204" pitchFamily="34" charset="0"/>
              </a:defRPr>
            </a:lvl3pPr>
            <a:lvl4pPr marL="1200150" indent="-171450">
              <a:defRPr b="1" i="1">
                <a:solidFill>
                  <a:schemeClr val="tx1"/>
                </a:solidFill>
                <a:latin typeface="Arial" panose="020B0604020202020204" pitchFamily="34" charset="0"/>
              </a:defRPr>
            </a:lvl4pPr>
            <a:lvl5pPr marL="1543050" indent="-171450">
              <a:defRPr b="1" i="1">
                <a:solidFill>
                  <a:schemeClr val="tx1"/>
                </a:solidFill>
                <a:latin typeface="Arial" panose="020B0604020202020204" pitchFamily="34" charset="0"/>
              </a:defRPr>
            </a:lvl5pPr>
            <a:lvl6pPr marL="1885950" indent="-171450" eaLnBrk="0" fontAlgn="base" hangingPunct="0">
              <a:spcBef>
                <a:spcPct val="0"/>
              </a:spcBef>
              <a:spcAft>
                <a:spcPct val="0"/>
              </a:spcAft>
              <a:defRPr b="1" i="1">
                <a:solidFill>
                  <a:schemeClr val="tx1"/>
                </a:solidFill>
                <a:latin typeface="Arial" panose="020B0604020202020204" pitchFamily="34" charset="0"/>
              </a:defRPr>
            </a:lvl6pPr>
            <a:lvl7pPr marL="2228850" indent="-171450" eaLnBrk="0" fontAlgn="base" hangingPunct="0">
              <a:spcBef>
                <a:spcPct val="0"/>
              </a:spcBef>
              <a:spcAft>
                <a:spcPct val="0"/>
              </a:spcAft>
              <a:defRPr b="1" i="1">
                <a:solidFill>
                  <a:schemeClr val="tx1"/>
                </a:solidFill>
                <a:latin typeface="Arial" panose="020B0604020202020204" pitchFamily="34" charset="0"/>
              </a:defRPr>
            </a:lvl7pPr>
            <a:lvl8pPr marL="2571750" indent="-171450" eaLnBrk="0" fontAlgn="base" hangingPunct="0">
              <a:spcBef>
                <a:spcPct val="0"/>
              </a:spcBef>
              <a:spcAft>
                <a:spcPct val="0"/>
              </a:spcAft>
              <a:defRPr b="1" i="1">
                <a:solidFill>
                  <a:schemeClr val="tx1"/>
                </a:solidFill>
                <a:latin typeface="Arial" panose="020B0604020202020204" pitchFamily="34" charset="0"/>
              </a:defRPr>
            </a:lvl8pPr>
            <a:lvl9pPr marL="2914650" indent="-171450" eaLnBrk="0" fontAlgn="base" hangingPunct="0">
              <a:spcBef>
                <a:spcPct val="0"/>
              </a:spcBef>
              <a:spcAft>
                <a:spcPct val="0"/>
              </a:spcAft>
              <a:defRPr b="1" i="1">
                <a:solidFill>
                  <a:schemeClr val="tx1"/>
                </a:solidFill>
                <a:latin typeface="Arial" panose="020B0604020202020204" pitchFamily="34" charset="0"/>
              </a:defRPr>
            </a:lvl9pPr>
          </a:lstStyle>
          <a:p>
            <a:r>
              <a:rPr lang="en-US" altLang="en-US" b="0" i="0"/>
              <a:t> </a:t>
            </a:r>
            <a:fld id="{8938B7A3-EE17-48C0-B0D6-AFCBC1136F14}" type="slidenum">
              <a:rPr lang="en-US" altLang="en-US" b="0" i="0"/>
              <a:pPr/>
              <a:t>28</a:t>
            </a:fld>
            <a:endParaRPr lang="en-US" altLang="en-US" b="0" i="0"/>
          </a:p>
        </p:txBody>
      </p:sp>
      <p:pic>
        <p:nvPicPr>
          <p:cNvPr id="282629" name="Picture 4" descr="144_44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1794" y="845575"/>
            <a:ext cx="4246302" cy="429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32" name="Text Box 7"/>
          <p:cNvSpPr txBox="1">
            <a:spLocks noChangeArrowheads="1"/>
          </p:cNvSpPr>
          <p:nvPr/>
        </p:nvSpPr>
        <p:spPr bwMode="auto">
          <a:xfrm>
            <a:off x="4670326" y="2375372"/>
            <a:ext cx="25877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i="1">
                <a:solidFill>
                  <a:schemeClr val="tx1"/>
                </a:solidFill>
                <a:latin typeface="Arial" panose="020B0604020202020204" pitchFamily="34" charset="0"/>
              </a:defRPr>
            </a:lvl1pPr>
            <a:lvl2pPr marL="742950" indent="-285750">
              <a:defRPr b="1" i="1">
                <a:solidFill>
                  <a:schemeClr val="tx1"/>
                </a:solidFill>
                <a:latin typeface="Arial" panose="020B0604020202020204" pitchFamily="34" charset="0"/>
              </a:defRPr>
            </a:lvl2pPr>
            <a:lvl3pPr marL="1143000" indent="-228600">
              <a:defRPr b="1" i="1">
                <a:solidFill>
                  <a:schemeClr val="tx1"/>
                </a:solidFill>
                <a:latin typeface="Arial" panose="020B0604020202020204" pitchFamily="34" charset="0"/>
              </a:defRPr>
            </a:lvl3pPr>
            <a:lvl4pPr marL="1600200" indent="-228600">
              <a:defRPr b="1" i="1">
                <a:solidFill>
                  <a:schemeClr val="tx1"/>
                </a:solidFill>
                <a:latin typeface="Arial" panose="020B0604020202020204" pitchFamily="34" charset="0"/>
              </a:defRPr>
            </a:lvl4pPr>
            <a:lvl5pPr marL="2057400" indent="-228600">
              <a:defRPr b="1" i="1">
                <a:solidFill>
                  <a:schemeClr val="tx1"/>
                </a:solidFill>
                <a:latin typeface="Arial" panose="020B0604020202020204" pitchFamily="34" charset="0"/>
              </a:defRPr>
            </a:lvl5pPr>
            <a:lvl6pPr marL="2514600" indent="-228600" eaLnBrk="0" fontAlgn="base" hangingPunct="0">
              <a:spcBef>
                <a:spcPct val="0"/>
              </a:spcBef>
              <a:spcAft>
                <a:spcPct val="0"/>
              </a:spcAft>
              <a:defRPr b="1" i="1">
                <a:solidFill>
                  <a:schemeClr val="tx1"/>
                </a:solidFill>
                <a:latin typeface="Arial" panose="020B0604020202020204" pitchFamily="34" charset="0"/>
              </a:defRPr>
            </a:lvl6pPr>
            <a:lvl7pPr marL="2971800" indent="-228600" eaLnBrk="0" fontAlgn="base" hangingPunct="0">
              <a:spcBef>
                <a:spcPct val="0"/>
              </a:spcBef>
              <a:spcAft>
                <a:spcPct val="0"/>
              </a:spcAft>
              <a:defRPr b="1" i="1">
                <a:solidFill>
                  <a:schemeClr val="tx1"/>
                </a:solidFill>
                <a:latin typeface="Arial" panose="020B0604020202020204" pitchFamily="34" charset="0"/>
              </a:defRPr>
            </a:lvl7pPr>
            <a:lvl8pPr marL="3429000" indent="-228600" eaLnBrk="0" fontAlgn="base" hangingPunct="0">
              <a:spcBef>
                <a:spcPct val="0"/>
              </a:spcBef>
              <a:spcAft>
                <a:spcPct val="0"/>
              </a:spcAft>
              <a:defRPr b="1" i="1">
                <a:solidFill>
                  <a:schemeClr val="tx1"/>
                </a:solidFill>
                <a:latin typeface="Arial" panose="020B0604020202020204" pitchFamily="34" charset="0"/>
              </a:defRPr>
            </a:lvl8pPr>
            <a:lvl9pPr marL="3886200" indent="-228600" eaLnBrk="0" fontAlgn="base" hangingPunct="0">
              <a:spcBef>
                <a:spcPct val="0"/>
              </a:spcBef>
              <a:spcAft>
                <a:spcPct val="0"/>
              </a:spcAft>
              <a:defRPr b="1" i="1">
                <a:solidFill>
                  <a:schemeClr val="tx1"/>
                </a:solidFill>
                <a:latin typeface="Arial" panose="020B0604020202020204" pitchFamily="34" charset="0"/>
              </a:defRPr>
            </a:lvl9pPr>
          </a:lstStyle>
          <a:p>
            <a:pPr eaLnBrk="1" hangingPunct="1">
              <a:spcBef>
                <a:spcPct val="50000"/>
              </a:spcBef>
            </a:pPr>
            <a:r>
              <a:rPr lang="en-US" altLang="en-US" i="0" dirty="0">
                <a:solidFill>
                  <a:schemeClr val="bg1"/>
                </a:solidFill>
              </a:rPr>
              <a:t>Phragmites Regrowth</a:t>
            </a:r>
          </a:p>
        </p:txBody>
      </p:sp>
      <p:sp>
        <p:nvSpPr>
          <p:cNvPr id="282633" name="Line 8"/>
          <p:cNvSpPr>
            <a:spLocks noChangeShapeType="1"/>
          </p:cNvSpPr>
          <p:nvPr/>
        </p:nvSpPr>
        <p:spPr bwMode="auto">
          <a:xfrm>
            <a:off x="6686550" y="2719230"/>
            <a:ext cx="720692" cy="741998"/>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2634" name="Line 9"/>
          <p:cNvSpPr>
            <a:spLocks noChangeShapeType="1"/>
          </p:cNvSpPr>
          <p:nvPr/>
        </p:nvSpPr>
        <p:spPr bwMode="auto">
          <a:xfrm flipH="1">
            <a:off x="6145161" y="2768526"/>
            <a:ext cx="5531" cy="840047"/>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2635" name="Line 10"/>
          <p:cNvSpPr>
            <a:spLocks noChangeShapeType="1"/>
          </p:cNvSpPr>
          <p:nvPr/>
        </p:nvSpPr>
        <p:spPr bwMode="auto">
          <a:xfrm flipH="1">
            <a:off x="4821500" y="2729066"/>
            <a:ext cx="777358" cy="741998"/>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2636" name="Text Box 11"/>
          <p:cNvSpPr txBox="1">
            <a:spLocks noChangeArrowheads="1"/>
          </p:cNvSpPr>
          <p:nvPr/>
        </p:nvSpPr>
        <p:spPr bwMode="auto">
          <a:xfrm>
            <a:off x="1543050" y="4343400"/>
            <a:ext cx="19431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i="1">
                <a:solidFill>
                  <a:schemeClr val="tx1"/>
                </a:solidFill>
                <a:latin typeface="Arial" panose="020B0604020202020204" pitchFamily="34" charset="0"/>
              </a:defRPr>
            </a:lvl1pPr>
            <a:lvl2pPr marL="742950" indent="-285750">
              <a:defRPr b="1" i="1">
                <a:solidFill>
                  <a:schemeClr val="tx1"/>
                </a:solidFill>
                <a:latin typeface="Arial" panose="020B0604020202020204" pitchFamily="34" charset="0"/>
              </a:defRPr>
            </a:lvl2pPr>
            <a:lvl3pPr marL="1143000" indent="-228600">
              <a:defRPr b="1" i="1">
                <a:solidFill>
                  <a:schemeClr val="tx1"/>
                </a:solidFill>
                <a:latin typeface="Arial" panose="020B0604020202020204" pitchFamily="34" charset="0"/>
              </a:defRPr>
            </a:lvl3pPr>
            <a:lvl4pPr marL="1600200" indent="-228600">
              <a:defRPr b="1" i="1">
                <a:solidFill>
                  <a:schemeClr val="tx1"/>
                </a:solidFill>
                <a:latin typeface="Arial" panose="020B0604020202020204" pitchFamily="34" charset="0"/>
              </a:defRPr>
            </a:lvl4pPr>
            <a:lvl5pPr marL="2057400" indent="-228600">
              <a:defRPr b="1" i="1">
                <a:solidFill>
                  <a:schemeClr val="tx1"/>
                </a:solidFill>
                <a:latin typeface="Arial" panose="020B0604020202020204" pitchFamily="34" charset="0"/>
              </a:defRPr>
            </a:lvl5pPr>
            <a:lvl6pPr marL="2514600" indent="-228600" eaLnBrk="0" fontAlgn="base" hangingPunct="0">
              <a:spcBef>
                <a:spcPct val="0"/>
              </a:spcBef>
              <a:spcAft>
                <a:spcPct val="0"/>
              </a:spcAft>
              <a:defRPr b="1" i="1">
                <a:solidFill>
                  <a:schemeClr val="tx1"/>
                </a:solidFill>
                <a:latin typeface="Arial" panose="020B0604020202020204" pitchFamily="34" charset="0"/>
              </a:defRPr>
            </a:lvl6pPr>
            <a:lvl7pPr marL="2971800" indent="-228600" eaLnBrk="0" fontAlgn="base" hangingPunct="0">
              <a:spcBef>
                <a:spcPct val="0"/>
              </a:spcBef>
              <a:spcAft>
                <a:spcPct val="0"/>
              </a:spcAft>
              <a:defRPr b="1" i="1">
                <a:solidFill>
                  <a:schemeClr val="tx1"/>
                </a:solidFill>
                <a:latin typeface="Arial" panose="020B0604020202020204" pitchFamily="34" charset="0"/>
              </a:defRPr>
            </a:lvl7pPr>
            <a:lvl8pPr marL="3429000" indent="-228600" eaLnBrk="0" fontAlgn="base" hangingPunct="0">
              <a:spcBef>
                <a:spcPct val="0"/>
              </a:spcBef>
              <a:spcAft>
                <a:spcPct val="0"/>
              </a:spcAft>
              <a:defRPr b="1" i="1">
                <a:solidFill>
                  <a:schemeClr val="tx1"/>
                </a:solidFill>
                <a:latin typeface="Arial" panose="020B0604020202020204" pitchFamily="34" charset="0"/>
              </a:defRPr>
            </a:lvl8pPr>
            <a:lvl9pPr marL="3886200" indent="-228600" eaLnBrk="0" fontAlgn="base" hangingPunct="0">
              <a:spcBef>
                <a:spcPct val="0"/>
              </a:spcBef>
              <a:spcAft>
                <a:spcPct val="0"/>
              </a:spcAft>
              <a:defRPr b="1" i="1">
                <a:solidFill>
                  <a:schemeClr val="tx1"/>
                </a:solidFill>
                <a:latin typeface="Arial" panose="020B0604020202020204" pitchFamily="34" charset="0"/>
              </a:defRPr>
            </a:lvl9pPr>
          </a:lstStyle>
          <a:p>
            <a:pPr algn="ctr" eaLnBrk="1" hangingPunct="1">
              <a:spcBef>
                <a:spcPct val="50000"/>
              </a:spcBef>
            </a:pPr>
            <a:r>
              <a:rPr lang="en-US" altLang="en-US" b="0" i="0">
                <a:solidFill>
                  <a:schemeClr val="bg1"/>
                </a:solidFill>
              </a:rPr>
              <a:t>Habitat 64 oz. </a:t>
            </a:r>
          </a:p>
        </p:txBody>
      </p:sp>
      <p:sp>
        <p:nvSpPr>
          <p:cNvPr id="282637" name="Text Box 12"/>
          <p:cNvSpPr txBox="1">
            <a:spLocks noChangeArrowheads="1"/>
          </p:cNvSpPr>
          <p:nvPr/>
        </p:nvSpPr>
        <p:spPr bwMode="auto">
          <a:xfrm>
            <a:off x="4959757" y="3733800"/>
            <a:ext cx="21587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i="1">
                <a:solidFill>
                  <a:schemeClr val="tx1"/>
                </a:solidFill>
                <a:latin typeface="Arial" panose="020B0604020202020204" pitchFamily="34" charset="0"/>
              </a:defRPr>
            </a:lvl1pPr>
            <a:lvl2pPr marL="742950" indent="-285750">
              <a:defRPr b="1" i="1">
                <a:solidFill>
                  <a:schemeClr val="tx1"/>
                </a:solidFill>
                <a:latin typeface="Arial" panose="020B0604020202020204" pitchFamily="34" charset="0"/>
              </a:defRPr>
            </a:lvl2pPr>
            <a:lvl3pPr marL="1143000" indent="-228600">
              <a:defRPr b="1" i="1">
                <a:solidFill>
                  <a:schemeClr val="tx1"/>
                </a:solidFill>
                <a:latin typeface="Arial" panose="020B0604020202020204" pitchFamily="34" charset="0"/>
              </a:defRPr>
            </a:lvl3pPr>
            <a:lvl4pPr marL="1600200" indent="-228600">
              <a:defRPr b="1" i="1">
                <a:solidFill>
                  <a:schemeClr val="tx1"/>
                </a:solidFill>
                <a:latin typeface="Arial" panose="020B0604020202020204" pitchFamily="34" charset="0"/>
              </a:defRPr>
            </a:lvl4pPr>
            <a:lvl5pPr marL="2057400" indent="-228600">
              <a:defRPr b="1" i="1">
                <a:solidFill>
                  <a:schemeClr val="tx1"/>
                </a:solidFill>
                <a:latin typeface="Arial" panose="020B0604020202020204" pitchFamily="34" charset="0"/>
              </a:defRPr>
            </a:lvl5pPr>
            <a:lvl6pPr marL="2514600" indent="-228600" eaLnBrk="0" fontAlgn="base" hangingPunct="0">
              <a:spcBef>
                <a:spcPct val="0"/>
              </a:spcBef>
              <a:spcAft>
                <a:spcPct val="0"/>
              </a:spcAft>
              <a:defRPr b="1" i="1">
                <a:solidFill>
                  <a:schemeClr val="tx1"/>
                </a:solidFill>
                <a:latin typeface="Arial" panose="020B0604020202020204" pitchFamily="34" charset="0"/>
              </a:defRPr>
            </a:lvl6pPr>
            <a:lvl7pPr marL="2971800" indent="-228600" eaLnBrk="0" fontAlgn="base" hangingPunct="0">
              <a:spcBef>
                <a:spcPct val="0"/>
              </a:spcBef>
              <a:spcAft>
                <a:spcPct val="0"/>
              </a:spcAft>
              <a:defRPr b="1" i="1">
                <a:solidFill>
                  <a:schemeClr val="tx1"/>
                </a:solidFill>
                <a:latin typeface="Arial" panose="020B0604020202020204" pitchFamily="34" charset="0"/>
              </a:defRPr>
            </a:lvl7pPr>
            <a:lvl8pPr marL="3429000" indent="-228600" eaLnBrk="0" fontAlgn="base" hangingPunct="0">
              <a:spcBef>
                <a:spcPct val="0"/>
              </a:spcBef>
              <a:spcAft>
                <a:spcPct val="0"/>
              </a:spcAft>
              <a:defRPr b="1" i="1">
                <a:solidFill>
                  <a:schemeClr val="tx1"/>
                </a:solidFill>
                <a:latin typeface="Arial" panose="020B0604020202020204" pitchFamily="34" charset="0"/>
              </a:defRPr>
            </a:lvl8pPr>
            <a:lvl9pPr marL="3886200" indent="-228600" eaLnBrk="0" fontAlgn="base" hangingPunct="0">
              <a:spcBef>
                <a:spcPct val="0"/>
              </a:spcBef>
              <a:spcAft>
                <a:spcPct val="0"/>
              </a:spcAft>
              <a:defRPr b="1" i="1">
                <a:solidFill>
                  <a:schemeClr val="tx1"/>
                </a:solidFill>
                <a:latin typeface="Arial" panose="020B0604020202020204" pitchFamily="34" charset="0"/>
              </a:defRPr>
            </a:lvl9pPr>
          </a:lstStyle>
          <a:p>
            <a:pPr algn="ctr" eaLnBrk="1" hangingPunct="1">
              <a:spcBef>
                <a:spcPct val="50000"/>
              </a:spcBef>
            </a:pPr>
            <a:r>
              <a:rPr lang="en-US" altLang="en-US" i="0" dirty="0">
                <a:solidFill>
                  <a:schemeClr val="bg1"/>
                </a:solidFill>
              </a:rPr>
              <a:t>Glyphosate 96 oz.</a:t>
            </a:r>
          </a:p>
        </p:txBody>
      </p:sp>
      <p:pic>
        <p:nvPicPr>
          <p:cNvPr id="15" name="Picture 3" descr="144_4465">
            <a:extLst>
              <a:ext uri="{FF2B5EF4-FFF2-40B4-BE49-F238E27FC236}">
                <a16:creationId xmlns:a16="http://schemas.microsoft.com/office/drawing/2014/main" id="{12B0481C-E46D-423A-9B89-211A1D6F9824}"/>
              </a:ext>
            </a:extLst>
          </p:cNvPr>
          <p:cNvPicPr>
            <a:picLocks noChangeAspect="1" noChangeArrowheads="1"/>
          </p:cNvPicPr>
          <p:nvPr/>
        </p:nvPicPr>
        <p:blipFill>
          <a:blip r:embed="rId4" cstate="print">
            <a:lum contrast="46000"/>
            <a:extLst>
              <a:ext uri="{28A0092B-C50C-407E-A947-70E740481C1C}">
                <a14:useLocalDpi xmlns:a14="http://schemas.microsoft.com/office/drawing/2010/main" val="0"/>
              </a:ext>
            </a:extLst>
          </a:blip>
          <a:srcRect/>
          <a:stretch>
            <a:fillRect/>
          </a:stretch>
        </p:blipFill>
        <p:spPr bwMode="auto">
          <a:xfrm>
            <a:off x="-754007" y="847947"/>
            <a:ext cx="4442948" cy="42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2">
            <a:extLst>
              <a:ext uri="{FF2B5EF4-FFF2-40B4-BE49-F238E27FC236}">
                <a16:creationId xmlns:a16="http://schemas.microsoft.com/office/drawing/2014/main" id="{3DA30F26-81E3-4A3A-A134-553B6BEDA5F1}"/>
              </a:ext>
            </a:extLst>
          </p:cNvPr>
          <p:cNvSpPr txBox="1">
            <a:spLocks noChangeArrowheads="1"/>
          </p:cNvSpPr>
          <p:nvPr/>
        </p:nvSpPr>
        <p:spPr bwMode="auto">
          <a:xfrm>
            <a:off x="530313" y="3689560"/>
            <a:ext cx="21587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i="1">
                <a:solidFill>
                  <a:schemeClr val="tx1"/>
                </a:solidFill>
                <a:latin typeface="Arial" panose="020B0604020202020204" pitchFamily="34" charset="0"/>
              </a:defRPr>
            </a:lvl1pPr>
            <a:lvl2pPr marL="742950" indent="-285750">
              <a:defRPr b="1" i="1">
                <a:solidFill>
                  <a:schemeClr val="tx1"/>
                </a:solidFill>
                <a:latin typeface="Arial" panose="020B0604020202020204" pitchFamily="34" charset="0"/>
              </a:defRPr>
            </a:lvl2pPr>
            <a:lvl3pPr marL="1143000" indent="-228600">
              <a:defRPr b="1" i="1">
                <a:solidFill>
                  <a:schemeClr val="tx1"/>
                </a:solidFill>
                <a:latin typeface="Arial" panose="020B0604020202020204" pitchFamily="34" charset="0"/>
              </a:defRPr>
            </a:lvl3pPr>
            <a:lvl4pPr marL="1600200" indent="-228600">
              <a:defRPr b="1" i="1">
                <a:solidFill>
                  <a:schemeClr val="tx1"/>
                </a:solidFill>
                <a:latin typeface="Arial" panose="020B0604020202020204" pitchFamily="34" charset="0"/>
              </a:defRPr>
            </a:lvl4pPr>
            <a:lvl5pPr marL="2057400" indent="-228600">
              <a:defRPr b="1" i="1">
                <a:solidFill>
                  <a:schemeClr val="tx1"/>
                </a:solidFill>
                <a:latin typeface="Arial" panose="020B0604020202020204" pitchFamily="34" charset="0"/>
              </a:defRPr>
            </a:lvl5pPr>
            <a:lvl6pPr marL="2514600" indent="-228600" eaLnBrk="0" fontAlgn="base" hangingPunct="0">
              <a:spcBef>
                <a:spcPct val="0"/>
              </a:spcBef>
              <a:spcAft>
                <a:spcPct val="0"/>
              </a:spcAft>
              <a:defRPr b="1" i="1">
                <a:solidFill>
                  <a:schemeClr val="tx1"/>
                </a:solidFill>
                <a:latin typeface="Arial" panose="020B0604020202020204" pitchFamily="34" charset="0"/>
              </a:defRPr>
            </a:lvl6pPr>
            <a:lvl7pPr marL="2971800" indent="-228600" eaLnBrk="0" fontAlgn="base" hangingPunct="0">
              <a:spcBef>
                <a:spcPct val="0"/>
              </a:spcBef>
              <a:spcAft>
                <a:spcPct val="0"/>
              </a:spcAft>
              <a:defRPr b="1" i="1">
                <a:solidFill>
                  <a:schemeClr val="tx1"/>
                </a:solidFill>
                <a:latin typeface="Arial" panose="020B0604020202020204" pitchFamily="34" charset="0"/>
              </a:defRPr>
            </a:lvl7pPr>
            <a:lvl8pPr marL="3429000" indent="-228600" eaLnBrk="0" fontAlgn="base" hangingPunct="0">
              <a:spcBef>
                <a:spcPct val="0"/>
              </a:spcBef>
              <a:spcAft>
                <a:spcPct val="0"/>
              </a:spcAft>
              <a:defRPr b="1" i="1">
                <a:solidFill>
                  <a:schemeClr val="tx1"/>
                </a:solidFill>
                <a:latin typeface="Arial" panose="020B0604020202020204" pitchFamily="34" charset="0"/>
              </a:defRPr>
            </a:lvl8pPr>
            <a:lvl9pPr marL="3886200" indent="-228600" eaLnBrk="0" fontAlgn="base" hangingPunct="0">
              <a:spcBef>
                <a:spcPct val="0"/>
              </a:spcBef>
              <a:spcAft>
                <a:spcPct val="0"/>
              </a:spcAft>
              <a:defRPr b="1" i="1">
                <a:solidFill>
                  <a:schemeClr val="tx1"/>
                </a:solidFill>
                <a:latin typeface="Arial" panose="020B0604020202020204" pitchFamily="34" charset="0"/>
              </a:defRPr>
            </a:lvl9pPr>
          </a:lstStyle>
          <a:p>
            <a:pPr algn="ctr" eaLnBrk="1" hangingPunct="1">
              <a:spcBef>
                <a:spcPct val="50000"/>
              </a:spcBef>
            </a:pPr>
            <a:r>
              <a:rPr lang="en-US" altLang="en-US" i="0" dirty="0">
                <a:solidFill>
                  <a:schemeClr val="bg1"/>
                </a:solidFill>
              </a:rPr>
              <a:t>Habitat 64 oz.</a:t>
            </a:r>
          </a:p>
        </p:txBody>
      </p:sp>
      <p:sp>
        <p:nvSpPr>
          <p:cNvPr id="17" name="Text Box 7">
            <a:extLst>
              <a:ext uri="{FF2B5EF4-FFF2-40B4-BE49-F238E27FC236}">
                <a16:creationId xmlns:a16="http://schemas.microsoft.com/office/drawing/2014/main" id="{432C4A12-DB3D-4BDC-A952-44DF37BEA879}"/>
              </a:ext>
            </a:extLst>
          </p:cNvPr>
          <p:cNvSpPr txBox="1">
            <a:spLocks noChangeArrowheads="1"/>
          </p:cNvSpPr>
          <p:nvPr/>
        </p:nvSpPr>
        <p:spPr bwMode="auto">
          <a:xfrm>
            <a:off x="679026" y="2399956"/>
            <a:ext cx="23327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i="1">
                <a:solidFill>
                  <a:schemeClr val="tx1"/>
                </a:solidFill>
                <a:latin typeface="Arial" panose="020B0604020202020204" pitchFamily="34" charset="0"/>
              </a:defRPr>
            </a:lvl1pPr>
            <a:lvl2pPr marL="742950" indent="-285750">
              <a:defRPr b="1" i="1">
                <a:solidFill>
                  <a:schemeClr val="tx1"/>
                </a:solidFill>
                <a:latin typeface="Arial" panose="020B0604020202020204" pitchFamily="34" charset="0"/>
              </a:defRPr>
            </a:lvl2pPr>
            <a:lvl3pPr marL="1143000" indent="-228600">
              <a:defRPr b="1" i="1">
                <a:solidFill>
                  <a:schemeClr val="tx1"/>
                </a:solidFill>
                <a:latin typeface="Arial" panose="020B0604020202020204" pitchFamily="34" charset="0"/>
              </a:defRPr>
            </a:lvl3pPr>
            <a:lvl4pPr marL="1600200" indent="-228600">
              <a:defRPr b="1" i="1">
                <a:solidFill>
                  <a:schemeClr val="tx1"/>
                </a:solidFill>
                <a:latin typeface="Arial" panose="020B0604020202020204" pitchFamily="34" charset="0"/>
              </a:defRPr>
            </a:lvl4pPr>
            <a:lvl5pPr marL="2057400" indent="-228600">
              <a:defRPr b="1" i="1">
                <a:solidFill>
                  <a:schemeClr val="tx1"/>
                </a:solidFill>
                <a:latin typeface="Arial" panose="020B0604020202020204" pitchFamily="34" charset="0"/>
              </a:defRPr>
            </a:lvl5pPr>
            <a:lvl6pPr marL="2514600" indent="-228600" eaLnBrk="0" fontAlgn="base" hangingPunct="0">
              <a:spcBef>
                <a:spcPct val="0"/>
              </a:spcBef>
              <a:spcAft>
                <a:spcPct val="0"/>
              </a:spcAft>
              <a:defRPr b="1" i="1">
                <a:solidFill>
                  <a:schemeClr val="tx1"/>
                </a:solidFill>
                <a:latin typeface="Arial" panose="020B0604020202020204" pitchFamily="34" charset="0"/>
              </a:defRPr>
            </a:lvl6pPr>
            <a:lvl7pPr marL="2971800" indent="-228600" eaLnBrk="0" fontAlgn="base" hangingPunct="0">
              <a:spcBef>
                <a:spcPct val="0"/>
              </a:spcBef>
              <a:spcAft>
                <a:spcPct val="0"/>
              </a:spcAft>
              <a:defRPr b="1" i="1">
                <a:solidFill>
                  <a:schemeClr val="tx1"/>
                </a:solidFill>
                <a:latin typeface="Arial" panose="020B0604020202020204" pitchFamily="34" charset="0"/>
              </a:defRPr>
            </a:lvl7pPr>
            <a:lvl8pPr marL="3429000" indent="-228600" eaLnBrk="0" fontAlgn="base" hangingPunct="0">
              <a:spcBef>
                <a:spcPct val="0"/>
              </a:spcBef>
              <a:spcAft>
                <a:spcPct val="0"/>
              </a:spcAft>
              <a:defRPr b="1" i="1">
                <a:solidFill>
                  <a:schemeClr val="tx1"/>
                </a:solidFill>
                <a:latin typeface="Arial" panose="020B0604020202020204" pitchFamily="34" charset="0"/>
              </a:defRPr>
            </a:lvl8pPr>
            <a:lvl9pPr marL="3886200" indent="-228600" eaLnBrk="0" fontAlgn="base" hangingPunct="0">
              <a:spcBef>
                <a:spcPct val="0"/>
              </a:spcBef>
              <a:spcAft>
                <a:spcPct val="0"/>
              </a:spcAft>
              <a:defRPr b="1" i="1">
                <a:solidFill>
                  <a:schemeClr val="tx1"/>
                </a:solidFill>
                <a:latin typeface="Arial" panose="020B0604020202020204" pitchFamily="34" charset="0"/>
              </a:defRPr>
            </a:lvl9pPr>
          </a:lstStyle>
          <a:p>
            <a:pPr eaLnBrk="1" hangingPunct="1">
              <a:spcBef>
                <a:spcPct val="50000"/>
              </a:spcBef>
            </a:pPr>
            <a:r>
              <a:rPr lang="en-US" altLang="en-US" i="0" dirty="0">
                <a:solidFill>
                  <a:schemeClr val="bg1"/>
                </a:solidFill>
              </a:rPr>
              <a:t>Phragmites Control</a:t>
            </a:r>
          </a:p>
        </p:txBody>
      </p:sp>
      <p:sp>
        <p:nvSpPr>
          <p:cNvPr id="18" name="Rectangle 6">
            <a:extLst>
              <a:ext uri="{FF2B5EF4-FFF2-40B4-BE49-F238E27FC236}">
                <a16:creationId xmlns:a16="http://schemas.microsoft.com/office/drawing/2014/main" id="{ED700DB0-3DD4-429B-B881-583742BE8E3D}"/>
              </a:ext>
            </a:extLst>
          </p:cNvPr>
          <p:cNvSpPr>
            <a:spLocks noChangeArrowheads="1"/>
          </p:cNvSpPr>
          <p:nvPr/>
        </p:nvSpPr>
        <p:spPr bwMode="auto">
          <a:xfrm>
            <a:off x="2400290" y="4492104"/>
            <a:ext cx="2480201" cy="45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i="1">
                <a:solidFill>
                  <a:schemeClr val="tx1"/>
                </a:solidFill>
                <a:latin typeface="Arial" panose="020B0604020202020204" pitchFamily="34" charset="0"/>
              </a:defRPr>
            </a:lvl1pPr>
            <a:lvl2pPr marL="742950" indent="-285750">
              <a:defRPr b="1" i="1">
                <a:solidFill>
                  <a:schemeClr val="tx1"/>
                </a:solidFill>
                <a:latin typeface="Arial" panose="020B0604020202020204" pitchFamily="34" charset="0"/>
              </a:defRPr>
            </a:lvl2pPr>
            <a:lvl3pPr marL="1143000" indent="-228600">
              <a:defRPr b="1" i="1">
                <a:solidFill>
                  <a:schemeClr val="tx1"/>
                </a:solidFill>
                <a:latin typeface="Arial" panose="020B0604020202020204" pitchFamily="34" charset="0"/>
              </a:defRPr>
            </a:lvl3pPr>
            <a:lvl4pPr marL="1600200" indent="-228600">
              <a:defRPr b="1" i="1">
                <a:solidFill>
                  <a:schemeClr val="tx1"/>
                </a:solidFill>
                <a:latin typeface="Arial" panose="020B0604020202020204" pitchFamily="34" charset="0"/>
              </a:defRPr>
            </a:lvl4pPr>
            <a:lvl5pPr marL="2057400" indent="-228600">
              <a:defRPr b="1" i="1">
                <a:solidFill>
                  <a:schemeClr val="tx1"/>
                </a:solidFill>
                <a:latin typeface="Arial" panose="020B0604020202020204" pitchFamily="34" charset="0"/>
              </a:defRPr>
            </a:lvl5pPr>
            <a:lvl6pPr marL="2514600" indent="-228600" eaLnBrk="0" fontAlgn="base" hangingPunct="0">
              <a:spcBef>
                <a:spcPct val="0"/>
              </a:spcBef>
              <a:spcAft>
                <a:spcPct val="0"/>
              </a:spcAft>
              <a:defRPr b="1" i="1">
                <a:solidFill>
                  <a:schemeClr val="tx1"/>
                </a:solidFill>
                <a:latin typeface="Arial" panose="020B0604020202020204" pitchFamily="34" charset="0"/>
              </a:defRPr>
            </a:lvl6pPr>
            <a:lvl7pPr marL="2971800" indent="-228600" eaLnBrk="0" fontAlgn="base" hangingPunct="0">
              <a:spcBef>
                <a:spcPct val="0"/>
              </a:spcBef>
              <a:spcAft>
                <a:spcPct val="0"/>
              </a:spcAft>
              <a:defRPr b="1" i="1">
                <a:solidFill>
                  <a:schemeClr val="tx1"/>
                </a:solidFill>
                <a:latin typeface="Arial" panose="020B0604020202020204" pitchFamily="34" charset="0"/>
              </a:defRPr>
            </a:lvl7pPr>
            <a:lvl8pPr marL="3429000" indent="-228600" eaLnBrk="0" fontAlgn="base" hangingPunct="0">
              <a:spcBef>
                <a:spcPct val="0"/>
              </a:spcBef>
              <a:spcAft>
                <a:spcPct val="0"/>
              </a:spcAft>
              <a:defRPr b="1" i="1">
                <a:solidFill>
                  <a:schemeClr val="tx1"/>
                </a:solidFill>
                <a:latin typeface="Arial" panose="020B0604020202020204" pitchFamily="34" charset="0"/>
              </a:defRPr>
            </a:lvl8pPr>
            <a:lvl9pPr marL="3886200" indent="-228600" eaLnBrk="0" fontAlgn="base" hangingPunct="0">
              <a:spcBef>
                <a:spcPct val="0"/>
              </a:spcBef>
              <a:spcAft>
                <a:spcPct val="0"/>
              </a:spcAft>
              <a:defRPr b="1" i="1">
                <a:solidFill>
                  <a:schemeClr val="tx1"/>
                </a:solidFill>
                <a:latin typeface="Arial" panose="020B0604020202020204" pitchFamily="34" charset="0"/>
              </a:defRPr>
            </a:lvl9pPr>
          </a:lstStyle>
          <a:p>
            <a:pPr algn="ctr" eaLnBrk="1" hangingPunct="1"/>
            <a:r>
              <a:rPr lang="en-US" altLang="en-US" i="0" dirty="0">
                <a:solidFill>
                  <a:schemeClr val="bg1"/>
                </a:solidFill>
              </a:rPr>
              <a:t>St John’s Marsh, MI</a:t>
            </a:r>
          </a:p>
        </p:txBody>
      </p:sp>
      <p:sp>
        <p:nvSpPr>
          <p:cNvPr id="19" name="Rectangle 2">
            <a:extLst>
              <a:ext uri="{FF2B5EF4-FFF2-40B4-BE49-F238E27FC236}">
                <a16:creationId xmlns:a16="http://schemas.microsoft.com/office/drawing/2014/main" id="{BCDCE044-4965-4BC1-A8F4-C8D498E86238}"/>
              </a:ext>
            </a:extLst>
          </p:cNvPr>
          <p:cNvSpPr txBox="1">
            <a:spLocks noGrp="1" noChangeArrowheads="1"/>
          </p:cNvSpPr>
          <p:nvPr>
            <p:ph type="title"/>
          </p:nvPr>
        </p:nvSpPr>
        <p:spPr>
          <a:xfrm>
            <a:off x="1143000" y="858453"/>
            <a:ext cx="5643246" cy="625715"/>
          </a:xfrm>
          <a:prstGeom prst="rect">
            <a:avLst/>
          </a:prstGeom>
        </p:spPr>
        <p:txBody>
          <a:bodyPr vert="horz" wrap="square" lIns="0" tIns="0" rIns="0" bIns="0" numCol="1" rtlCol="0" anchor="t" anchorCtr="0" compatLnSpc="1">
            <a:prstTxWarp prst="textNoShape">
              <a:avLst/>
            </a:prstTxWarp>
            <a:normAutofit fontScale="90000"/>
          </a:bodyPr>
          <a:lstStyle>
            <a:lvl1pPr marL="342900" indent="-342900" algn="l" defTabSz="914400" rtl="0" eaLnBrk="1" latinLnBrk="0" hangingPunct="1">
              <a:lnSpc>
                <a:spcPct val="110000"/>
              </a:lnSpc>
              <a:spcBef>
                <a:spcPts val="0"/>
              </a:spcBef>
              <a:spcAft>
                <a:spcPct val="50000"/>
              </a:spcAft>
              <a:buClr>
                <a:schemeClr val="accent1"/>
              </a:buClr>
              <a:buFont typeface="Wingdings"/>
              <a:buChar char="n"/>
              <a:defRPr sz="2000" b="0" i="0" kern="1200">
                <a:solidFill>
                  <a:srgbClr val="000000"/>
                </a:solidFill>
                <a:latin typeface="Arial"/>
                <a:ea typeface="+mn-ea"/>
                <a:cs typeface="+mn-cs"/>
              </a:defRPr>
            </a:lvl1pPr>
            <a:lvl2pPr marL="742950" indent="-285750" algn="l" defTabSz="914400" rtl="0" eaLnBrk="1" latinLnBrk="0" hangingPunct="1">
              <a:lnSpc>
                <a:spcPct val="110000"/>
              </a:lnSpc>
              <a:spcBef>
                <a:spcPts val="0"/>
              </a:spcBef>
              <a:spcAft>
                <a:spcPct val="50000"/>
              </a:spcAft>
              <a:buClr>
                <a:schemeClr val="accent1"/>
              </a:buClr>
              <a:buFont typeface="Wingdings"/>
              <a:buChar char="n"/>
              <a:defRPr sz="2000" b="0" i="0" kern="1200">
                <a:solidFill>
                  <a:srgbClr val="000000"/>
                </a:solidFill>
                <a:latin typeface="Arial"/>
                <a:ea typeface="+mn-ea"/>
                <a:cs typeface="+mn-cs"/>
              </a:defRPr>
            </a:lvl2pPr>
            <a:lvl3pPr marL="1143000" indent="-228600" algn="l" defTabSz="914400" rtl="0" eaLnBrk="1" latinLnBrk="0" hangingPunct="1">
              <a:lnSpc>
                <a:spcPct val="110000"/>
              </a:lnSpc>
              <a:spcBef>
                <a:spcPts val="0"/>
              </a:spcBef>
              <a:spcAft>
                <a:spcPct val="50000"/>
              </a:spcAft>
              <a:buClr>
                <a:schemeClr val="tx1"/>
              </a:buClr>
              <a:buFontTx/>
              <a:buChar char="–"/>
              <a:defRPr sz="2000" b="0" i="0" kern="1200">
                <a:solidFill>
                  <a:srgbClr val="000000"/>
                </a:solidFill>
                <a:latin typeface="Arial"/>
                <a:ea typeface="+mn-ea"/>
                <a:cs typeface="+mn-cs"/>
              </a:defRPr>
            </a:lvl3pPr>
            <a:lvl4pPr marL="1600200" indent="-228600" algn="l" defTabSz="914400" rtl="0" eaLnBrk="1" latinLnBrk="0" hangingPunct="1">
              <a:lnSpc>
                <a:spcPct val="110000"/>
              </a:lnSpc>
              <a:spcBef>
                <a:spcPts val="0"/>
              </a:spcBef>
              <a:spcAft>
                <a:spcPct val="50000"/>
              </a:spcAft>
              <a:buClr>
                <a:schemeClr val="tx1"/>
              </a:buClr>
              <a:buFontTx/>
              <a:buChar char="–"/>
              <a:defRPr sz="2000" b="0" i="0" kern="1200">
                <a:solidFill>
                  <a:srgbClr val="000000"/>
                </a:solidFill>
                <a:latin typeface="Arial"/>
                <a:ea typeface="+mn-ea"/>
                <a:cs typeface="+mn-cs"/>
              </a:defRPr>
            </a:lvl4pPr>
            <a:lvl5pPr marL="2057400" indent="-228600" algn="l" defTabSz="914400" rtl="0" eaLnBrk="1" latinLnBrk="0" hangingPunct="1">
              <a:lnSpc>
                <a:spcPct val="110000"/>
              </a:lnSpc>
              <a:spcBef>
                <a:spcPts val="0"/>
              </a:spcBef>
              <a:spcAft>
                <a:spcPct val="50000"/>
              </a:spcAft>
              <a:buClr>
                <a:schemeClr val="tx1"/>
              </a:buClr>
              <a:buFontTx/>
              <a:buChar char="–"/>
              <a:defRPr sz="2000" b="0" i="0" kern="1200">
                <a:solidFill>
                  <a:srgbClr val="000000"/>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altLang="en-US" sz="2700" b="1" dirty="0">
                <a:solidFill>
                  <a:schemeClr val="accent1"/>
                </a:solidFill>
              </a:rPr>
              <a:t>Phragmites Control</a:t>
            </a:r>
            <a:br>
              <a:rPr lang="en-US" altLang="en-US" sz="2400" b="1" dirty="0">
                <a:solidFill>
                  <a:schemeClr val="accent1"/>
                </a:solidFill>
              </a:rPr>
            </a:br>
            <a:r>
              <a:rPr lang="en-US" altLang="en-US" sz="2025" b="1" dirty="0">
                <a:solidFill>
                  <a:schemeClr val="accent1"/>
                </a:solidFill>
              </a:rPr>
              <a:t>U.S. Army Corps of Engineers and USFWS</a:t>
            </a:r>
            <a:endParaRPr lang="en-US" altLang="en-US" sz="2025" dirty="0">
              <a:solidFill>
                <a:schemeClr val="accent1"/>
              </a:solidFill>
            </a:endParaRPr>
          </a:p>
        </p:txBody>
      </p:sp>
      <p:sp>
        <p:nvSpPr>
          <p:cNvPr id="20" name="Text Box 5">
            <a:extLst>
              <a:ext uri="{FF2B5EF4-FFF2-40B4-BE49-F238E27FC236}">
                <a16:creationId xmlns:a16="http://schemas.microsoft.com/office/drawing/2014/main" id="{7715D827-5C36-462C-909C-10D313774B3C}"/>
              </a:ext>
            </a:extLst>
          </p:cNvPr>
          <p:cNvSpPr txBox="1">
            <a:spLocks noChangeArrowheads="1"/>
          </p:cNvSpPr>
          <p:nvPr/>
        </p:nvSpPr>
        <p:spPr bwMode="auto">
          <a:xfrm>
            <a:off x="308897" y="1573105"/>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i="1">
                <a:solidFill>
                  <a:schemeClr val="tx1"/>
                </a:solidFill>
                <a:latin typeface="Arial" panose="020B0604020202020204" pitchFamily="34" charset="0"/>
              </a:defRPr>
            </a:lvl1pPr>
            <a:lvl2pPr marL="742950" indent="-285750">
              <a:defRPr b="1" i="1">
                <a:solidFill>
                  <a:schemeClr val="tx1"/>
                </a:solidFill>
                <a:latin typeface="Arial" panose="020B0604020202020204" pitchFamily="34" charset="0"/>
              </a:defRPr>
            </a:lvl2pPr>
            <a:lvl3pPr marL="1143000" indent="-228600">
              <a:defRPr b="1" i="1">
                <a:solidFill>
                  <a:schemeClr val="tx1"/>
                </a:solidFill>
                <a:latin typeface="Arial" panose="020B0604020202020204" pitchFamily="34" charset="0"/>
              </a:defRPr>
            </a:lvl3pPr>
            <a:lvl4pPr marL="1600200" indent="-228600">
              <a:defRPr b="1" i="1">
                <a:solidFill>
                  <a:schemeClr val="tx1"/>
                </a:solidFill>
                <a:latin typeface="Arial" panose="020B0604020202020204" pitchFamily="34" charset="0"/>
              </a:defRPr>
            </a:lvl4pPr>
            <a:lvl5pPr marL="2057400" indent="-228600">
              <a:defRPr b="1" i="1">
                <a:solidFill>
                  <a:schemeClr val="tx1"/>
                </a:solidFill>
                <a:latin typeface="Arial" panose="020B0604020202020204" pitchFamily="34" charset="0"/>
              </a:defRPr>
            </a:lvl5pPr>
            <a:lvl6pPr marL="2514600" indent="-228600" eaLnBrk="0" fontAlgn="base" hangingPunct="0">
              <a:spcBef>
                <a:spcPct val="0"/>
              </a:spcBef>
              <a:spcAft>
                <a:spcPct val="0"/>
              </a:spcAft>
              <a:defRPr b="1" i="1">
                <a:solidFill>
                  <a:schemeClr val="tx1"/>
                </a:solidFill>
                <a:latin typeface="Arial" panose="020B0604020202020204" pitchFamily="34" charset="0"/>
              </a:defRPr>
            </a:lvl6pPr>
            <a:lvl7pPr marL="2971800" indent="-228600" eaLnBrk="0" fontAlgn="base" hangingPunct="0">
              <a:spcBef>
                <a:spcPct val="0"/>
              </a:spcBef>
              <a:spcAft>
                <a:spcPct val="0"/>
              </a:spcAft>
              <a:defRPr b="1" i="1">
                <a:solidFill>
                  <a:schemeClr val="tx1"/>
                </a:solidFill>
                <a:latin typeface="Arial" panose="020B0604020202020204" pitchFamily="34" charset="0"/>
              </a:defRPr>
            </a:lvl7pPr>
            <a:lvl8pPr marL="3429000" indent="-228600" eaLnBrk="0" fontAlgn="base" hangingPunct="0">
              <a:spcBef>
                <a:spcPct val="0"/>
              </a:spcBef>
              <a:spcAft>
                <a:spcPct val="0"/>
              </a:spcAft>
              <a:defRPr b="1" i="1">
                <a:solidFill>
                  <a:schemeClr val="tx1"/>
                </a:solidFill>
                <a:latin typeface="Arial" panose="020B0604020202020204" pitchFamily="34" charset="0"/>
              </a:defRPr>
            </a:lvl8pPr>
            <a:lvl9pPr marL="3886200" indent="-228600" eaLnBrk="0" fontAlgn="base" hangingPunct="0">
              <a:spcBef>
                <a:spcPct val="0"/>
              </a:spcBef>
              <a:spcAft>
                <a:spcPct val="0"/>
              </a:spcAft>
              <a:defRPr b="1" i="1">
                <a:solidFill>
                  <a:schemeClr val="tx1"/>
                </a:solidFill>
                <a:latin typeface="Arial" panose="020B0604020202020204" pitchFamily="34" charset="0"/>
              </a:defRPr>
            </a:lvl9pPr>
          </a:lstStyle>
          <a:p>
            <a:pPr algn="ctr" eaLnBrk="1" hangingPunct="1">
              <a:spcBef>
                <a:spcPct val="50000"/>
              </a:spcBef>
            </a:pPr>
            <a:r>
              <a:rPr lang="en-US" altLang="en-US" i="0" dirty="0">
                <a:solidFill>
                  <a:schemeClr val="accent1"/>
                </a:solidFill>
              </a:rPr>
              <a:t>(3YAT) </a:t>
            </a:r>
          </a:p>
        </p:txBody>
      </p:sp>
      <p:cxnSp>
        <p:nvCxnSpPr>
          <p:cNvPr id="5" name="Straight Connector 4">
            <a:extLst>
              <a:ext uri="{FF2B5EF4-FFF2-40B4-BE49-F238E27FC236}">
                <a16:creationId xmlns:a16="http://schemas.microsoft.com/office/drawing/2014/main" id="{95AEDF2C-0E0E-4971-A3BC-6C160F5FFF44}"/>
              </a:ext>
            </a:extLst>
          </p:cNvPr>
          <p:cNvCxnSpPr>
            <a:cxnSpLocks/>
          </p:cNvCxnSpPr>
          <p:nvPr/>
        </p:nvCxnSpPr>
        <p:spPr>
          <a:xfrm>
            <a:off x="3688941" y="2375372"/>
            <a:ext cx="0" cy="2116732"/>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98ECEF47-E03E-416C-B728-2D2441BB7AEF}"/>
              </a:ext>
            </a:extLst>
          </p:cNvPr>
          <p:cNvSpPr txBox="1">
            <a:spLocks/>
          </p:cNvSpPr>
          <p:nvPr/>
        </p:nvSpPr>
        <p:spPr bwMode="auto">
          <a:xfrm>
            <a:off x="161925" y="69293"/>
            <a:ext cx="7362825" cy="6287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110000"/>
              </a:spcBef>
              <a:spcAft>
                <a:spcPct val="110000"/>
              </a:spcAft>
              <a:defRPr sz="3000" b="1" kern="1200">
                <a:solidFill>
                  <a:srgbClr val="004A96"/>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3000" b="1">
                <a:solidFill>
                  <a:srgbClr val="C50022"/>
                </a:solidFill>
                <a:latin typeface="Arial" charset="0"/>
                <a:ea typeface="ＭＳ Ｐゴシック" charset="0"/>
                <a:cs typeface="Arial" charset="0"/>
              </a:defRPr>
            </a:lvl6pPr>
            <a:lvl7pPr marL="914400" algn="l" rtl="0" fontAlgn="base">
              <a:spcBef>
                <a:spcPct val="110000"/>
              </a:spcBef>
              <a:spcAft>
                <a:spcPct val="110000"/>
              </a:spcAft>
              <a:defRPr sz="3000" b="1">
                <a:solidFill>
                  <a:srgbClr val="C50022"/>
                </a:solidFill>
                <a:latin typeface="Arial" charset="0"/>
                <a:ea typeface="ＭＳ Ｐゴシック" charset="0"/>
                <a:cs typeface="Arial" charset="0"/>
              </a:defRPr>
            </a:lvl7pPr>
            <a:lvl8pPr marL="1371600" algn="l" rtl="0" fontAlgn="base">
              <a:spcBef>
                <a:spcPct val="110000"/>
              </a:spcBef>
              <a:spcAft>
                <a:spcPct val="110000"/>
              </a:spcAft>
              <a:defRPr sz="3000" b="1">
                <a:solidFill>
                  <a:srgbClr val="C50022"/>
                </a:solidFill>
                <a:latin typeface="Arial" charset="0"/>
                <a:ea typeface="ＭＳ Ｐゴシック" charset="0"/>
                <a:cs typeface="Arial" charset="0"/>
              </a:defRPr>
            </a:lvl8pPr>
            <a:lvl9pPr marL="1828800" algn="l" rtl="0" fontAlgn="base">
              <a:spcBef>
                <a:spcPct val="110000"/>
              </a:spcBef>
              <a:spcAft>
                <a:spcPct val="110000"/>
              </a:spcAft>
              <a:defRPr sz="3000" b="1">
                <a:solidFill>
                  <a:srgbClr val="C50022"/>
                </a:solidFill>
                <a:latin typeface="Arial" charset="0"/>
                <a:ea typeface="ＭＳ Ｐゴシック" charset="0"/>
                <a:cs typeface="Arial" charset="0"/>
              </a:defRPr>
            </a:lvl9pPr>
          </a:lstStyle>
          <a:p>
            <a:r>
              <a:rPr lang="en-US" dirty="0">
                <a:solidFill>
                  <a:schemeClr val="accent1"/>
                </a:solidFill>
              </a:rPr>
              <a:t>Arsenal</a:t>
            </a:r>
            <a:r>
              <a:rPr lang="en-US" sz="3200" baseline="30000" dirty="0">
                <a:solidFill>
                  <a:schemeClr val="accent1"/>
                </a:solidFill>
              </a:rPr>
              <a:t>®</a:t>
            </a:r>
            <a:r>
              <a:rPr lang="en-US" dirty="0">
                <a:solidFill>
                  <a:schemeClr val="accent1"/>
                </a:solidFill>
              </a:rPr>
              <a:t> herbicide / Habitat</a:t>
            </a:r>
            <a:r>
              <a:rPr lang="en-US" sz="2800" baseline="30000" dirty="0">
                <a:solidFill>
                  <a:schemeClr val="accent1"/>
                </a:solidFill>
              </a:rPr>
              <a:t> </a:t>
            </a:r>
            <a:r>
              <a:rPr lang="en-US" sz="3200" baseline="30000" dirty="0">
                <a:solidFill>
                  <a:schemeClr val="accent1"/>
                </a:solidFill>
              </a:rPr>
              <a:t>®</a:t>
            </a:r>
            <a:r>
              <a:rPr lang="en-US" dirty="0">
                <a:solidFill>
                  <a:schemeClr val="accent1"/>
                </a:solidFill>
              </a:rPr>
              <a:t> herbicide</a:t>
            </a:r>
          </a:p>
        </p:txBody>
      </p:sp>
      <p:sp>
        <p:nvSpPr>
          <p:cNvPr id="26" name="Line 10">
            <a:extLst>
              <a:ext uri="{FF2B5EF4-FFF2-40B4-BE49-F238E27FC236}">
                <a16:creationId xmlns:a16="http://schemas.microsoft.com/office/drawing/2014/main" id="{5DE3E838-8917-4C87-8001-A24C16FA0602}"/>
              </a:ext>
            </a:extLst>
          </p:cNvPr>
          <p:cNvSpPr>
            <a:spLocks noChangeShapeType="1"/>
          </p:cNvSpPr>
          <p:nvPr/>
        </p:nvSpPr>
        <p:spPr bwMode="auto">
          <a:xfrm flipH="1">
            <a:off x="3993131" y="2571749"/>
            <a:ext cx="641605" cy="95845"/>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8">
            <a:extLst>
              <a:ext uri="{FF2B5EF4-FFF2-40B4-BE49-F238E27FC236}">
                <a16:creationId xmlns:a16="http://schemas.microsoft.com/office/drawing/2014/main" id="{0AB646BF-F7FB-4BA3-8C04-392C7E00624F}"/>
              </a:ext>
            </a:extLst>
          </p:cNvPr>
          <p:cNvSpPr>
            <a:spLocks noChangeShapeType="1"/>
          </p:cNvSpPr>
          <p:nvPr/>
        </p:nvSpPr>
        <p:spPr bwMode="auto">
          <a:xfrm flipV="1">
            <a:off x="7258050" y="2399955"/>
            <a:ext cx="149192" cy="171787"/>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167590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2"/>
          </p:nvPr>
        </p:nvSpPr>
        <p:spPr/>
        <p:txBody>
          <a:bodyPr/>
          <a:lstStyle/>
          <a:p>
            <a:pPr>
              <a:defRPr/>
            </a:pPr>
            <a:r>
              <a:rPr lang="en-US" dirty="0"/>
              <a:t>5/6/16</a:t>
            </a:r>
            <a:endParaRPr lang="de-DE"/>
          </a:p>
        </p:txBody>
      </p:sp>
      <p:pic>
        <p:nvPicPr>
          <p:cNvPr id="9" name="Picture 7" descr="BASF June 2006 0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879" y="-728133"/>
            <a:ext cx="8322611" cy="587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bwMode="auto">
          <a:xfrm>
            <a:off x="161925" y="474122"/>
            <a:ext cx="7362825" cy="10678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110000"/>
              </a:spcBef>
              <a:spcAft>
                <a:spcPct val="110000"/>
              </a:spcAft>
              <a:defRPr sz="3000" b="1" kern="1200">
                <a:solidFill>
                  <a:srgbClr val="004A96"/>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3000" b="1">
                <a:solidFill>
                  <a:srgbClr val="C50022"/>
                </a:solidFill>
                <a:latin typeface="Arial" charset="0"/>
                <a:ea typeface="ＭＳ Ｐゴシック" charset="0"/>
                <a:cs typeface="Arial" charset="0"/>
              </a:defRPr>
            </a:lvl6pPr>
            <a:lvl7pPr marL="914400" algn="l" rtl="0" fontAlgn="base">
              <a:spcBef>
                <a:spcPct val="110000"/>
              </a:spcBef>
              <a:spcAft>
                <a:spcPct val="110000"/>
              </a:spcAft>
              <a:defRPr sz="3000" b="1">
                <a:solidFill>
                  <a:srgbClr val="C50022"/>
                </a:solidFill>
                <a:latin typeface="Arial" charset="0"/>
                <a:ea typeface="ＭＳ Ｐゴシック" charset="0"/>
                <a:cs typeface="Arial" charset="0"/>
              </a:defRPr>
            </a:lvl7pPr>
            <a:lvl8pPr marL="1371600" algn="l" rtl="0" fontAlgn="base">
              <a:spcBef>
                <a:spcPct val="110000"/>
              </a:spcBef>
              <a:spcAft>
                <a:spcPct val="110000"/>
              </a:spcAft>
              <a:defRPr sz="3000" b="1">
                <a:solidFill>
                  <a:srgbClr val="C50022"/>
                </a:solidFill>
                <a:latin typeface="Arial" charset="0"/>
                <a:ea typeface="ＭＳ Ｐゴシック" charset="0"/>
                <a:cs typeface="Arial" charset="0"/>
              </a:defRPr>
            </a:lvl8pPr>
            <a:lvl9pPr marL="1828800" algn="l" rtl="0" fontAlgn="base">
              <a:spcBef>
                <a:spcPct val="110000"/>
              </a:spcBef>
              <a:spcAft>
                <a:spcPct val="110000"/>
              </a:spcAft>
              <a:defRPr sz="3000" b="1">
                <a:solidFill>
                  <a:srgbClr val="C50022"/>
                </a:solidFill>
                <a:latin typeface="Arial" charset="0"/>
                <a:ea typeface="ＭＳ Ｐゴシック" charset="0"/>
                <a:cs typeface="Arial" charset="0"/>
              </a:defRPr>
            </a:lvl9pPr>
          </a:lstStyle>
          <a:p>
            <a:r>
              <a:rPr lang="en-US" dirty="0">
                <a:solidFill>
                  <a:schemeClr val="bg1"/>
                </a:solidFill>
              </a:rPr>
              <a:t>Clearcast</a:t>
            </a:r>
            <a:r>
              <a:rPr lang="en-US" sz="3200" baseline="30000" dirty="0">
                <a:solidFill>
                  <a:schemeClr val="bg1"/>
                </a:solidFill>
              </a:rPr>
              <a:t>®</a:t>
            </a:r>
            <a:r>
              <a:rPr lang="en-US" dirty="0">
                <a:solidFill>
                  <a:schemeClr val="bg1"/>
                </a:solidFill>
              </a:rPr>
              <a:t> herbicide</a:t>
            </a:r>
          </a:p>
        </p:txBody>
      </p:sp>
      <p:sp>
        <p:nvSpPr>
          <p:cNvPr id="13" name="Text Placeholder 2"/>
          <p:cNvSpPr txBox="1">
            <a:spLocks/>
          </p:cNvSpPr>
          <p:nvPr/>
        </p:nvSpPr>
        <p:spPr bwMode="auto">
          <a:xfrm>
            <a:off x="161925" y="1999798"/>
            <a:ext cx="7362825" cy="3598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lnSpc>
                <a:spcPct val="110000"/>
              </a:lnSpc>
              <a:spcBef>
                <a:spcPct val="0"/>
              </a:spcBef>
              <a:spcAft>
                <a:spcPct val="50000"/>
              </a:spcAft>
              <a:buClr>
                <a:srgbClr val="004A96"/>
              </a:buClr>
              <a:buFont typeface="Wingdings" panose="05000000000000000000" pitchFamily="2" charset="2"/>
              <a:buChar char="n"/>
              <a:defRPr sz="1500" kern="1200">
                <a:solidFill>
                  <a:srgbClr val="000000"/>
                </a:solidFill>
                <a:latin typeface="Arial"/>
                <a:ea typeface="MS PGothic" panose="020B0600070205080204" pitchFamily="34" charset="-128"/>
                <a:cs typeface="Arial"/>
              </a:defRPr>
            </a:lvl1pPr>
            <a:lvl2pPr marL="742950" indent="-285750" algn="l" rtl="0" eaLnBrk="0" fontAlgn="base" hangingPunct="0">
              <a:lnSpc>
                <a:spcPct val="110000"/>
              </a:lnSpc>
              <a:spcBef>
                <a:spcPct val="0"/>
              </a:spcBef>
              <a:spcAft>
                <a:spcPct val="50000"/>
              </a:spcAft>
              <a:buClr>
                <a:srgbClr val="004A96"/>
              </a:buClr>
              <a:buFont typeface="Wingdings" panose="05000000000000000000" pitchFamily="2" charset="2"/>
              <a:buChar char="n"/>
              <a:defRPr sz="1500" kern="1200">
                <a:solidFill>
                  <a:srgbClr val="000000"/>
                </a:solidFill>
                <a:latin typeface="Arial"/>
                <a:ea typeface="+mn-ea"/>
                <a:cs typeface="Arial"/>
              </a:defRPr>
            </a:lvl2pPr>
            <a:lvl3pPr marL="11430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3pPr>
            <a:lvl4pPr marL="16002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4pPr>
            <a:lvl5pPr marL="20574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solidFill>
                  <a:schemeClr val="bg1"/>
                </a:solidFill>
              </a:rPr>
              <a:t>Emerged aquatic and shoreline applications</a:t>
            </a:r>
          </a:p>
          <a:p>
            <a:r>
              <a:rPr lang="en-US" sz="2400" dirty="0">
                <a:solidFill>
                  <a:schemeClr val="bg1"/>
                </a:solidFill>
              </a:rPr>
              <a:t>Hydrilla, Cattails, Water hyacinth</a:t>
            </a:r>
          </a:p>
          <a:p>
            <a:r>
              <a:rPr lang="en-US" sz="2400" dirty="0">
                <a:solidFill>
                  <a:schemeClr val="bg1"/>
                </a:solidFill>
              </a:rPr>
              <a:t>Japanese </a:t>
            </a:r>
            <a:r>
              <a:rPr lang="en-US" sz="2400" dirty="0" err="1">
                <a:solidFill>
                  <a:schemeClr val="bg1"/>
                </a:solidFill>
              </a:rPr>
              <a:t>stiltgrass</a:t>
            </a:r>
            <a:endParaRPr lang="en-US" sz="2400" dirty="0">
              <a:solidFill>
                <a:schemeClr val="bg1"/>
              </a:solidFill>
            </a:endParaRPr>
          </a:p>
        </p:txBody>
      </p:sp>
    </p:spTree>
    <p:extLst>
      <p:ext uri="{BB962C8B-B14F-4D97-AF65-F5344CB8AC3E}">
        <p14:creationId xmlns:p14="http://schemas.microsoft.com/office/powerpoint/2010/main" val="2024031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4"/>
          <p:cNvSpPr>
            <a:spLocks noGrp="1"/>
          </p:cNvSpPr>
          <p:nvPr>
            <p:ph type="sldNum" sz="quarter" idx="10"/>
          </p:nvPr>
        </p:nvSpPr>
        <p:spPr>
          <a:noFill/>
        </p:spPr>
        <p:txBody>
          <a:bodyPr/>
          <a:lstStyle>
            <a:lvl1pPr>
              <a:defRPr b="1" i="1">
                <a:solidFill>
                  <a:schemeClr val="tx1"/>
                </a:solidFill>
                <a:latin typeface="Arial" panose="020B0604020202020204" pitchFamily="34" charset="0"/>
              </a:defRPr>
            </a:lvl1pPr>
            <a:lvl2pPr marL="557213" indent="-214313">
              <a:defRPr b="1" i="1">
                <a:solidFill>
                  <a:schemeClr val="tx1"/>
                </a:solidFill>
                <a:latin typeface="Arial" panose="020B0604020202020204" pitchFamily="34" charset="0"/>
              </a:defRPr>
            </a:lvl2pPr>
            <a:lvl3pPr marL="857250" indent="-171450">
              <a:defRPr b="1" i="1">
                <a:solidFill>
                  <a:schemeClr val="tx1"/>
                </a:solidFill>
                <a:latin typeface="Arial" panose="020B0604020202020204" pitchFamily="34" charset="0"/>
              </a:defRPr>
            </a:lvl3pPr>
            <a:lvl4pPr marL="1200150" indent="-171450">
              <a:defRPr b="1" i="1">
                <a:solidFill>
                  <a:schemeClr val="tx1"/>
                </a:solidFill>
                <a:latin typeface="Arial" panose="020B0604020202020204" pitchFamily="34" charset="0"/>
              </a:defRPr>
            </a:lvl4pPr>
            <a:lvl5pPr marL="1543050" indent="-171450">
              <a:defRPr b="1" i="1">
                <a:solidFill>
                  <a:schemeClr val="tx1"/>
                </a:solidFill>
                <a:latin typeface="Arial" panose="020B0604020202020204" pitchFamily="34" charset="0"/>
              </a:defRPr>
            </a:lvl5pPr>
            <a:lvl6pPr marL="1885950" indent="-171450" eaLnBrk="0" fontAlgn="base" hangingPunct="0">
              <a:spcBef>
                <a:spcPct val="0"/>
              </a:spcBef>
              <a:spcAft>
                <a:spcPct val="0"/>
              </a:spcAft>
              <a:defRPr b="1" i="1">
                <a:solidFill>
                  <a:schemeClr val="tx1"/>
                </a:solidFill>
                <a:latin typeface="Arial" panose="020B0604020202020204" pitchFamily="34" charset="0"/>
              </a:defRPr>
            </a:lvl6pPr>
            <a:lvl7pPr marL="2228850" indent="-171450" eaLnBrk="0" fontAlgn="base" hangingPunct="0">
              <a:spcBef>
                <a:spcPct val="0"/>
              </a:spcBef>
              <a:spcAft>
                <a:spcPct val="0"/>
              </a:spcAft>
              <a:defRPr b="1" i="1">
                <a:solidFill>
                  <a:schemeClr val="tx1"/>
                </a:solidFill>
                <a:latin typeface="Arial" panose="020B0604020202020204" pitchFamily="34" charset="0"/>
              </a:defRPr>
            </a:lvl7pPr>
            <a:lvl8pPr marL="2571750" indent="-171450" eaLnBrk="0" fontAlgn="base" hangingPunct="0">
              <a:spcBef>
                <a:spcPct val="0"/>
              </a:spcBef>
              <a:spcAft>
                <a:spcPct val="0"/>
              </a:spcAft>
              <a:defRPr b="1" i="1">
                <a:solidFill>
                  <a:schemeClr val="tx1"/>
                </a:solidFill>
                <a:latin typeface="Arial" panose="020B0604020202020204" pitchFamily="34" charset="0"/>
              </a:defRPr>
            </a:lvl8pPr>
            <a:lvl9pPr marL="2914650" indent="-171450" eaLnBrk="0" fontAlgn="base" hangingPunct="0">
              <a:spcBef>
                <a:spcPct val="0"/>
              </a:spcBef>
              <a:spcAft>
                <a:spcPct val="0"/>
              </a:spcAft>
              <a:defRPr b="1" i="1">
                <a:solidFill>
                  <a:schemeClr val="tx1"/>
                </a:solidFill>
                <a:latin typeface="Arial" panose="020B0604020202020204" pitchFamily="34" charset="0"/>
              </a:defRPr>
            </a:lvl9pPr>
          </a:lstStyle>
          <a:p>
            <a:r>
              <a:rPr lang="en-US" altLang="en-US" b="0" i="0" dirty="0"/>
              <a:t> </a:t>
            </a:r>
            <a:fld id="{7471523C-0236-48D0-96ED-05C6625AF203}" type="slidenum">
              <a:rPr lang="en-US" altLang="en-US" b="0" i="0"/>
              <a:pPr/>
              <a:t>3</a:t>
            </a:fld>
            <a:endParaRPr lang="en-US" altLang="en-US" b="0" i="0" dirty="0"/>
          </a:p>
        </p:txBody>
      </p:sp>
      <p:sp>
        <p:nvSpPr>
          <p:cNvPr id="46083" name="Rectangle 2"/>
          <p:cNvSpPr>
            <a:spLocks noGrp="1" noChangeArrowheads="1"/>
          </p:cNvSpPr>
          <p:nvPr>
            <p:ph type="title"/>
          </p:nvPr>
        </p:nvSpPr>
        <p:spPr>
          <a:xfrm>
            <a:off x="293914" y="238241"/>
            <a:ext cx="7316670" cy="299486"/>
          </a:xfrm>
        </p:spPr>
        <p:txBody>
          <a:bodyPr>
            <a:normAutofit fontScale="90000"/>
          </a:bodyPr>
          <a:lstStyle/>
          <a:p>
            <a:r>
              <a:rPr lang="en-US" altLang="en-US" sz="3600" dirty="0">
                <a:solidFill>
                  <a:schemeClr val="accent4">
                    <a:lumMod val="50000"/>
                  </a:schemeClr>
                </a:solidFill>
              </a:rPr>
              <a:t>Habitat Enhancement Projects</a:t>
            </a:r>
            <a:br>
              <a:rPr lang="en-US" altLang="en-US" sz="2400" dirty="0">
                <a:solidFill>
                  <a:schemeClr val="bg1"/>
                </a:solidFill>
              </a:rPr>
            </a:br>
            <a:r>
              <a:rPr lang="en-US" altLang="en-US" sz="2025" dirty="0">
                <a:solidFill>
                  <a:schemeClr val="bg1"/>
                </a:solidFill>
              </a:rPr>
              <a:t>Control invasive weeds to improve habitat</a:t>
            </a:r>
          </a:p>
        </p:txBody>
      </p:sp>
      <p:sp>
        <p:nvSpPr>
          <p:cNvPr id="46084" name="Rectangle 3"/>
          <p:cNvSpPr>
            <a:spLocks noGrp="1" noChangeArrowheads="1"/>
          </p:cNvSpPr>
          <p:nvPr>
            <p:ph type="body" sz="half" idx="1"/>
          </p:nvPr>
        </p:nvSpPr>
        <p:spPr>
          <a:xfrm>
            <a:off x="2033137" y="1213673"/>
            <a:ext cx="4316540" cy="3691586"/>
          </a:xfrm>
        </p:spPr>
        <p:txBody>
          <a:bodyPr>
            <a:normAutofit/>
          </a:bodyPr>
          <a:lstStyle/>
          <a:p>
            <a:pPr marL="0" indent="0">
              <a:lnSpc>
                <a:spcPct val="90000"/>
              </a:lnSpc>
            </a:pPr>
            <a:r>
              <a:rPr lang="en-US" altLang="en-US" dirty="0"/>
              <a:t> Wood Storks</a:t>
            </a:r>
          </a:p>
          <a:p>
            <a:pPr lvl="1">
              <a:lnSpc>
                <a:spcPct val="90000"/>
              </a:lnSpc>
            </a:pPr>
            <a:r>
              <a:rPr lang="en-US" altLang="en-US" dirty="0"/>
              <a:t>Frog’s bit control, SC</a:t>
            </a:r>
          </a:p>
          <a:p>
            <a:pPr marL="457200" lvl="1" indent="0">
              <a:lnSpc>
                <a:spcPct val="90000"/>
              </a:lnSpc>
              <a:buNone/>
            </a:pPr>
            <a:endParaRPr lang="en-US" altLang="en-US" dirty="0"/>
          </a:p>
          <a:p>
            <a:pPr marL="0" indent="0">
              <a:lnSpc>
                <a:spcPct val="90000"/>
              </a:lnSpc>
              <a:buNone/>
            </a:pPr>
            <a:endParaRPr lang="en-US" altLang="en-US" dirty="0"/>
          </a:p>
          <a:p>
            <a:pPr marL="0" indent="0">
              <a:lnSpc>
                <a:spcPct val="90000"/>
              </a:lnSpc>
            </a:pPr>
            <a:endParaRPr lang="en-US" altLang="en-US" dirty="0"/>
          </a:p>
          <a:p>
            <a:pPr marL="0" indent="0">
              <a:lnSpc>
                <a:spcPct val="90000"/>
              </a:lnSpc>
            </a:pPr>
            <a:endParaRPr lang="en-US" altLang="en-US" dirty="0"/>
          </a:p>
          <a:p>
            <a:pPr marL="0" indent="0">
              <a:lnSpc>
                <a:spcPct val="90000"/>
              </a:lnSpc>
              <a:buNone/>
            </a:pPr>
            <a:endParaRPr lang="en-US" altLang="en-US" dirty="0"/>
          </a:p>
          <a:p>
            <a:pPr marL="0" indent="0">
              <a:lnSpc>
                <a:spcPct val="90000"/>
              </a:lnSpc>
            </a:pPr>
            <a:r>
              <a:rPr lang="en-US" altLang="en-US" dirty="0"/>
              <a:t>Loggerhead sea turtles</a:t>
            </a:r>
          </a:p>
          <a:p>
            <a:pPr lvl="1">
              <a:lnSpc>
                <a:spcPct val="90000"/>
              </a:lnSpc>
            </a:pPr>
            <a:r>
              <a:rPr lang="en-US" altLang="en-US" dirty="0"/>
              <a:t>Beach vitex control, GA,SC,NC</a:t>
            </a:r>
          </a:p>
          <a:p>
            <a:pPr marL="457200" lvl="1" indent="0">
              <a:lnSpc>
                <a:spcPct val="90000"/>
              </a:lnSpc>
              <a:buNone/>
            </a:pPr>
            <a:endParaRPr lang="en-US" altLang="en-US" dirty="0"/>
          </a:p>
          <a:p>
            <a:pPr marL="0" indent="0">
              <a:lnSpc>
                <a:spcPct val="90000"/>
              </a:lnSpc>
            </a:pPr>
            <a:endParaRPr lang="en-US" altLang="en-US" dirty="0"/>
          </a:p>
          <a:p>
            <a:pPr marL="0" indent="0">
              <a:lnSpc>
                <a:spcPct val="90000"/>
              </a:lnSpc>
              <a:buNone/>
            </a:pPr>
            <a:endParaRPr lang="en-US" altLang="en-US" dirty="0"/>
          </a:p>
          <a:p>
            <a:pPr marL="0" indent="0">
              <a:lnSpc>
                <a:spcPct val="90000"/>
              </a:lnSpc>
              <a:buNone/>
            </a:pPr>
            <a:endParaRPr lang="en-US" altLang="en-US" dirty="0"/>
          </a:p>
          <a:p>
            <a:pPr marL="0" indent="0">
              <a:lnSpc>
                <a:spcPct val="90000"/>
              </a:lnSpc>
            </a:pPr>
            <a:endParaRPr lang="en-US" altLang="en-US" sz="2325" dirty="0"/>
          </a:p>
          <a:p>
            <a:pPr marL="0" indent="0">
              <a:lnSpc>
                <a:spcPct val="90000"/>
              </a:lnSpc>
              <a:buNone/>
            </a:pPr>
            <a:endParaRPr lang="en-US" altLang="en-US" sz="1950" dirty="0"/>
          </a:p>
        </p:txBody>
      </p:sp>
      <p:pic>
        <p:nvPicPr>
          <p:cNvPr id="46085" name="Picture 4" descr="BirdVe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013" y="1048806"/>
            <a:ext cx="866534" cy="185171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46086" name="Object 5"/>
          <p:cNvGraphicFramePr>
            <a:graphicFrameLocks noChangeAspect="1"/>
          </p:cNvGraphicFramePr>
          <p:nvPr>
            <p:extLst>
              <p:ext uri="{D42A27DB-BD31-4B8C-83A1-F6EECF244321}">
                <p14:modId xmlns:p14="http://schemas.microsoft.com/office/powerpoint/2010/main" val="1474276149"/>
              </p:ext>
            </p:extLst>
          </p:nvPr>
        </p:nvGraphicFramePr>
        <p:xfrm>
          <a:off x="5070002" y="1048806"/>
          <a:ext cx="2251094" cy="1522944"/>
        </p:xfrm>
        <a:graphic>
          <a:graphicData uri="http://schemas.openxmlformats.org/presentationml/2006/ole">
            <mc:AlternateContent xmlns:mc="http://schemas.openxmlformats.org/markup-compatibility/2006">
              <mc:Choice xmlns:v="urn:schemas-microsoft-com:vml" Requires="v">
                <p:oleObj spid="_x0000_s11274" name="Photo Editor Photo" r:id="rId4" imgW="11428571" imgH="8573697" progId="MSPhotoEd.3">
                  <p:embed/>
                </p:oleObj>
              </mc:Choice>
              <mc:Fallback>
                <p:oleObj name="Photo Editor Photo" r:id="rId4" imgW="11428571" imgH="8573697" progId="MSPhotoEd.3">
                  <p:embed/>
                  <p:pic>
                    <p:nvPicPr>
                      <p:cNvPr id="4608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0002" y="1048806"/>
                        <a:ext cx="2251094" cy="1522944"/>
                      </a:xfrm>
                      <a:prstGeom prst="rect">
                        <a:avLst/>
                      </a:prstGeom>
                      <a:noFill/>
                      <a:ln w="38100">
                        <a:solidFill>
                          <a:schemeClr val="tx1"/>
                        </a:solidFill>
                      </a:ln>
                      <a:effectLst/>
                      <a:extLst/>
                    </p:spPr>
                  </p:pic>
                </p:oleObj>
              </mc:Fallback>
            </mc:AlternateContent>
          </a:graphicData>
        </a:graphic>
      </p:graphicFrame>
      <p:pic>
        <p:nvPicPr>
          <p:cNvPr id="46088" name="Picture 7" descr="sea turt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563" y="3310330"/>
            <a:ext cx="1717375" cy="1288031"/>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6089" name="Picture 8" descr="beachvitex"/>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04523" y="3274021"/>
            <a:ext cx="1814196" cy="136064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6092" name="Rectangle 11"/>
          <p:cNvSpPr>
            <a:spLocks noChangeArrowheads="1"/>
          </p:cNvSpPr>
          <p:nvPr/>
        </p:nvSpPr>
        <p:spPr bwMode="auto">
          <a:xfrm>
            <a:off x="1333500" y="4886325"/>
            <a:ext cx="1314450" cy="600075"/>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i="1">
                <a:solidFill>
                  <a:schemeClr val="tx1"/>
                </a:solidFill>
                <a:latin typeface="Arial" panose="020B0604020202020204" pitchFamily="34" charset="0"/>
              </a:defRPr>
            </a:lvl1pPr>
            <a:lvl2pPr marL="742950" indent="-285750">
              <a:defRPr b="1" i="1">
                <a:solidFill>
                  <a:schemeClr val="tx1"/>
                </a:solidFill>
                <a:latin typeface="Arial" panose="020B0604020202020204" pitchFamily="34" charset="0"/>
              </a:defRPr>
            </a:lvl2pPr>
            <a:lvl3pPr marL="1143000" indent="-228600">
              <a:defRPr b="1" i="1">
                <a:solidFill>
                  <a:schemeClr val="tx1"/>
                </a:solidFill>
                <a:latin typeface="Arial" panose="020B0604020202020204" pitchFamily="34" charset="0"/>
              </a:defRPr>
            </a:lvl3pPr>
            <a:lvl4pPr marL="1600200" indent="-228600">
              <a:defRPr b="1" i="1">
                <a:solidFill>
                  <a:schemeClr val="tx1"/>
                </a:solidFill>
                <a:latin typeface="Arial" panose="020B0604020202020204" pitchFamily="34" charset="0"/>
              </a:defRPr>
            </a:lvl4pPr>
            <a:lvl5pPr marL="2057400" indent="-228600">
              <a:defRPr b="1" i="1">
                <a:solidFill>
                  <a:schemeClr val="tx1"/>
                </a:solidFill>
                <a:latin typeface="Arial" panose="020B0604020202020204" pitchFamily="34" charset="0"/>
              </a:defRPr>
            </a:lvl5pPr>
            <a:lvl6pPr marL="2514600" indent="-228600" eaLnBrk="0" fontAlgn="base" hangingPunct="0">
              <a:spcBef>
                <a:spcPct val="0"/>
              </a:spcBef>
              <a:spcAft>
                <a:spcPct val="0"/>
              </a:spcAft>
              <a:defRPr b="1" i="1">
                <a:solidFill>
                  <a:schemeClr val="tx1"/>
                </a:solidFill>
                <a:latin typeface="Arial" panose="020B0604020202020204" pitchFamily="34" charset="0"/>
              </a:defRPr>
            </a:lvl6pPr>
            <a:lvl7pPr marL="2971800" indent="-228600" eaLnBrk="0" fontAlgn="base" hangingPunct="0">
              <a:spcBef>
                <a:spcPct val="0"/>
              </a:spcBef>
              <a:spcAft>
                <a:spcPct val="0"/>
              </a:spcAft>
              <a:defRPr b="1" i="1">
                <a:solidFill>
                  <a:schemeClr val="tx1"/>
                </a:solidFill>
                <a:latin typeface="Arial" panose="020B0604020202020204" pitchFamily="34" charset="0"/>
              </a:defRPr>
            </a:lvl7pPr>
            <a:lvl8pPr marL="3429000" indent="-228600" eaLnBrk="0" fontAlgn="base" hangingPunct="0">
              <a:spcBef>
                <a:spcPct val="0"/>
              </a:spcBef>
              <a:spcAft>
                <a:spcPct val="0"/>
              </a:spcAft>
              <a:defRPr b="1" i="1">
                <a:solidFill>
                  <a:schemeClr val="tx1"/>
                </a:solidFill>
                <a:latin typeface="Arial" panose="020B0604020202020204" pitchFamily="34" charset="0"/>
              </a:defRPr>
            </a:lvl8pPr>
            <a:lvl9pPr marL="3886200" indent="-228600" eaLnBrk="0" fontAlgn="base" hangingPunct="0">
              <a:spcBef>
                <a:spcPct val="0"/>
              </a:spcBef>
              <a:spcAft>
                <a:spcPct val="0"/>
              </a:spcAft>
              <a:defRPr b="1" i="1">
                <a:solidFill>
                  <a:schemeClr val="tx1"/>
                </a:solidFill>
                <a:latin typeface="Arial" panose="020B0604020202020204" pitchFamily="34" charset="0"/>
              </a:defRPr>
            </a:lvl9pPr>
          </a:lstStyle>
          <a:p>
            <a:endParaRPr lang="en-US" altLang="en-US" dirty="0"/>
          </a:p>
        </p:txBody>
      </p:sp>
    </p:spTree>
    <p:extLst>
      <p:ext uri="{BB962C8B-B14F-4D97-AF65-F5344CB8AC3E}">
        <p14:creationId xmlns:p14="http://schemas.microsoft.com/office/powerpoint/2010/main" val="16089863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2"/>
          </p:nvPr>
        </p:nvSpPr>
        <p:spPr/>
        <p:txBody>
          <a:bodyPr/>
          <a:lstStyle/>
          <a:p>
            <a:pPr>
              <a:defRPr/>
            </a:pPr>
            <a:r>
              <a:rPr lang="en-US" dirty="0"/>
              <a:t>5/6/16</a:t>
            </a:r>
            <a:endParaRPr lang="de-DE"/>
          </a:p>
        </p:txBody>
      </p:sp>
      <p:pic>
        <p:nvPicPr>
          <p:cNvPr id="7" name="Picture 2" descr="DSC027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8105" y="-3064475"/>
            <a:ext cx="10938905" cy="820797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bwMode="auto">
          <a:xfrm>
            <a:off x="161925" y="445659"/>
            <a:ext cx="7362825"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110000"/>
              </a:spcBef>
              <a:spcAft>
                <a:spcPct val="110000"/>
              </a:spcAft>
              <a:defRPr sz="3000" b="1" kern="1200">
                <a:solidFill>
                  <a:srgbClr val="004A96"/>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3000" b="1">
                <a:solidFill>
                  <a:srgbClr val="C50022"/>
                </a:solidFill>
                <a:latin typeface="Arial" charset="0"/>
                <a:ea typeface="ＭＳ Ｐゴシック" charset="0"/>
                <a:cs typeface="Arial" charset="0"/>
              </a:defRPr>
            </a:lvl6pPr>
            <a:lvl7pPr marL="914400" algn="l" rtl="0" fontAlgn="base">
              <a:spcBef>
                <a:spcPct val="110000"/>
              </a:spcBef>
              <a:spcAft>
                <a:spcPct val="110000"/>
              </a:spcAft>
              <a:defRPr sz="3000" b="1">
                <a:solidFill>
                  <a:srgbClr val="C50022"/>
                </a:solidFill>
                <a:latin typeface="Arial" charset="0"/>
                <a:ea typeface="ＭＳ Ｐゴシック" charset="0"/>
                <a:cs typeface="Arial" charset="0"/>
              </a:defRPr>
            </a:lvl7pPr>
            <a:lvl8pPr marL="1371600" algn="l" rtl="0" fontAlgn="base">
              <a:spcBef>
                <a:spcPct val="110000"/>
              </a:spcBef>
              <a:spcAft>
                <a:spcPct val="110000"/>
              </a:spcAft>
              <a:defRPr sz="3000" b="1">
                <a:solidFill>
                  <a:srgbClr val="C50022"/>
                </a:solidFill>
                <a:latin typeface="Arial" charset="0"/>
                <a:ea typeface="ＭＳ Ｐゴシック" charset="0"/>
                <a:cs typeface="Arial" charset="0"/>
              </a:defRPr>
            </a:lvl8pPr>
            <a:lvl9pPr marL="1828800" algn="l" rtl="0" fontAlgn="base">
              <a:spcBef>
                <a:spcPct val="110000"/>
              </a:spcBef>
              <a:spcAft>
                <a:spcPct val="110000"/>
              </a:spcAft>
              <a:defRPr sz="3000" b="1">
                <a:solidFill>
                  <a:srgbClr val="C50022"/>
                </a:solidFill>
                <a:latin typeface="Arial" charset="0"/>
                <a:ea typeface="ＭＳ Ｐゴシック" charset="0"/>
                <a:cs typeface="Arial" charset="0"/>
              </a:defRPr>
            </a:lvl9pPr>
          </a:lstStyle>
          <a:p>
            <a:r>
              <a:rPr lang="en-US" dirty="0">
                <a:solidFill>
                  <a:schemeClr val="bg1"/>
                </a:solidFill>
              </a:rPr>
              <a:t>Oasis</a:t>
            </a:r>
            <a:r>
              <a:rPr lang="en-US" sz="3200" baseline="30000" dirty="0">
                <a:solidFill>
                  <a:schemeClr val="bg1"/>
                </a:solidFill>
              </a:rPr>
              <a:t>®</a:t>
            </a:r>
            <a:r>
              <a:rPr lang="en-US" dirty="0">
                <a:solidFill>
                  <a:schemeClr val="bg1"/>
                </a:solidFill>
              </a:rPr>
              <a:t> herbicide</a:t>
            </a:r>
          </a:p>
        </p:txBody>
      </p:sp>
      <p:sp>
        <p:nvSpPr>
          <p:cNvPr id="11" name="Text Placeholder 2"/>
          <p:cNvSpPr txBox="1">
            <a:spLocks/>
          </p:cNvSpPr>
          <p:nvPr/>
        </p:nvSpPr>
        <p:spPr bwMode="auto">
          <a:xfrm>
            <a:off x="161925" y="2134378"/>
            <a:ext cx="7362825" cy="353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lnSpc>
                <a:spcPct val="110000"/>
              </a:lnSpc>
              <a:spcBef>
                <a:spcPct val="0"/>
              </a:spcBef>
              <a:spcAft>
                <a:spcPct val="50000"/>
              </a:spcAft>
              <a:buClr>
                <a:srgbClr val="004A96"/>
              </a:buClr>
              <a:buFont typeface="Wingdings" panose="05000000000000000000" pitchFamily="2" charset="2"/>
              <a:buChar char="n"/>
              <a:defRPr sz="1500" kern="1200">
                <a:solidFill>
                  <a:srgbClr val="000000"/>
                </a:solidFill>
                <a:latin typeface="Arial"/>
                <a:ea typeface="MS PGothic" panose="020B0600070205080204" pitchFamily="34" charset="-128"/>
                <a:cs typeface="Arial"/>
              </a:defRPr>
            </a:lvl1pPr>
            <a:lvl2pPr marL="742950" indent="-285750" algn="l" rtl="0" eaLnBrk="0" fontAlgn="base" hangingPunct="0">
              <a:lnSpc>
                <a:spcPct val="110000"/>
              </a:lnSpc>
              <a:spcBef>
                <a:spcPct val="0"/>
              </a:spcBef>
              <a:spcAft>
                <a:spcPct val="50000"/>
              </a:spcAft>
              <a:buClr>
                <a:srgbClr val="004A96"/>
              </a:buClr>
              <a:buFont typeface="Wingdings" panose="05000000000000000000" pitchFamily="2" charset="2"/>
              <a:buChar char="n"/>
              <a:defRPr sz="1500" kern="1200">
                <a:solidFill>
                  <a:srgbClr val="000000"/>
                </a:solidFill>
                <a:latin typeface="Arial"/>
                <a:ea typeface="+mn-ea"/>
                <a:cs typeface="Arial"/>
              </a:defRPr>
            </a:lvl2pPr>
            <a:lvl3pPr marL="11430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3pPr>
            <a:lvl4pPr marL="16002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4pPr>
            <a:lvl5pPr marL="20574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solidFill>
                  <a:schemeClr val="bg1"/>
                </a:solidFill>
              </a:rPr>
              <a:t>Labeled for submerged aquatics</a:t>
            </a:r>
          </a:p>
          <a:p>
            <a:r>
              <a:rPr lang="en-US" sz="2400" dirty="0">
                <a:solidFill>
                  <a:schemeClr val="bg1"/>
                </a:solidFill>
              </a:rPr>
              <a:t>Hydrilla control</a:t>
            </a:r>
          </a:p>
          <a:p>
            <a:pPr marL="0" indent="0">
              <a:buNone/>
            </a:pPr>
            <a:endParaRPr lang="en-US" sz="2400" dirty="0">
              <a:solidFill>
                <a:schemeClr val="bg1"/>
              </a:solidFill>
            </a:endParaRPr>
          </a:p>
        </p:txBody>
      </p:sp>
    </p:spTree>
    <p:extLst>
      <p:ext uri="{BB962C8B-B14F-4D97-AF65-F5344CB8AC3E}">
        <p14:creationId xmlns:p14="http://schemas.microsoft.com/office/powerpoint/2010/main" val="565887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2"/>
          </p:nvPr>
        </p:nvSpPr>
        <p:spPr/>
        <p:txBody>
          <a:bodyPr/>
          <a:lstStyle/>
          <a:p>
            <a:pPr>
              <a:defRPr/>
            </a:pPr>
            <a:r>
              <a:rPr lang="en-US" dirty="0"/>
              <a:t>5/6/16</a:t>
            </a:r>
            <a:endParaRPr lang="de-DE"/>
          </a:p>
        </p:txBody>
      </p:sp>
      <p:sp>
        <p:nvSpPr>
          <p:cNvPr id="9" name="Title 1"/>
          <p:cNvSpPr txBox="1">
            <a:spLocks/>
          </p:cNvSpPr>
          <p:nvPr/>
        </p:nvSpPr>
        <p:spPr bwMode="auto">
          <a:xfrm>
            <a:off x="161925" y="462589"/>
            <a:ext cx="7362825"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110000"/>
              </a:spcBef>
              <a:spcAft>
                <a:spcPct val="110000"/>
              </a:spcAft>
              <a:defRPr sz="3000" b="1" kern="1200">
                <a:solidFill>
                  <a:srgbClr val="004A96"/>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3000" b="1">
                <a:solidFill>
                  <a:srgbClr val="C50022"/>
                </a:solidFill>
                <a:latin typeface="Arial" charset="0"/>
                <a:ea typeface="ＭＳ Ｐゴシック" charset="0"/>
                <a:cs typeface="Arial" charset="0"/>
              </a:defRPr>
            </a:lvl6pPr>
            <a:lvl7pPr marL="914400" algn="l" rtl="0" fontAlgn="base">
              <a:spcBef>
                <a:spcPct val="110000"/>
              </a:spcBef>
              <a:spcAft>
                <a:spcPct val="110000"/>
              </a:spcAft>
              <a:defRPr sz="3000" b="1">
                <a:solidFill>
                  <a:srgbClr val="C50022"/>
                </a:solidFill>
                <a:latin typeface="Arial" charset="0"/>
                <a:ea typeface="ＭＳ Ｐゴシック" charset="0"/>
                <a:cs typeface="Arial" charset="0"/>
              </a:defRPr>
            </a:lvl7pPr>
            <a:lvl8pPr marL="1371600" algn="l" rtl="0" fontAlgn="base">
              <a:spcBef>
                <a:spcPct val="110000"/>
              </a:spcBef>
              <a:spcAft>
                <a:spcPct val="110000"/>
              </a:spcAft>
              <a:defRPr sz="3000" b="1">
                <a:solidFill>
                  <a:srgbClr val="C50022"/>
                </a:solidFill>
                <a:latin typeface="Arial" charset="0"/>
                <a:ea typeface="ＭＳ Ｐゴシック" charset="0"/>
                <a:cs typeface="Arial" charset="0"/>
              </a:defRPr>
            </a:lvl8pPr>
            <a:lvl9pPr marL="1828800" algn="l" rtl="0" fontAlgn="base">
              <a:spcBef>
                <a:spcPct val="110000"/>
              </a:spcBef>
              <a:spcAft>
                <a:spcPct val="110000"/>
              </a:spcAft>
              <a:defRPr sz="3000" b="1">
                <a:solidFill>
                  <a:srgbClr val="C50022"/>
                </a:solidFill>
                <a:latin typeface="Arial" charset="0"/>
                <a:ea typeface="ＭＳ Ｐゴシック" charset="0"/>
                <a:cs typeface="Arial" charset="0"/>
              </a:defRPr>
            </a:lvl9pPr>
          </a:lstStyle>
          <a:p>
            <a:r>
              <a:rPr lang="en-US" dirty="0">
                <a:solidFill>
                  <a:schemeClr val="bg1"/>
                </a:solidFill>
              </a:rPr>
              <a:t>Finale</a:t>
            </a:r>
            <a:r>
              <a:rPr lang="en-US" sz="3200" baseline="30000" dirty="0">
                <a:solidFill>
                  <a:schemeClr val="bg1"/>
                </a:solidFill>
              </a:rPr>
              <a:t>®</a:t>
            </a:r>
            <a:r>
              <a:rPr lang="en-US" dirty="0">
                <a:solidFill>
                  <a:schemeClr val="bg1"/>
                </a:solidFill>
              </a:rPr>
              <a:t> herbicide</a:t>
            </a:r>
          </a:p>
        </p:txBody>
      </p:sp>
      <p:pic>
        <p:nvPicPr>
          <p:cNvPr id="6" name="Picture 5">
            <a:extLst>
              <a:ext uri="{FF2B5EF4-FFF2-40B4-BE49-F238E27FC236}">
                <a16:creationId xmlns:a16="http://schemas.microsoft.com/office/drawing/2014/main" id="{73C23370-A9C9-4FE1-AB43-CC4F04E83A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691013" cy="5143500"/>
          </a:xfrm>
          <a:prstGeom prst="rect">
            <a:avLst/>
          </a:prstGeom>
        </p:spPr>
      </p:pic>
      <p:sp>
        <p:nvSpPr>
          <p:cNvPr id="7" name="Title 1">
            <a:extLst>
              <a:ext uri="{FF2B5EF4-FFF2-40B4-BE49-F238E27FC236}">
                <a16:creationId xmlns:a16="http://schemas.microsoft.com/office/drawing/2014/main" id="{4DD8DC1A-A2D5-4CEA-A75B-62F474763B24}"/>
              </a:ext>
            </a:extLst>
          </p:cNvPr>
          <p:cNvSpPr txBox="1">
            <a:spLocks/>
          </p:cNvSpPr>
          <p:nvPr/>
        </p:nvSpPr>
        <p:spPr bwMode="auto">
          <a:xfrm>
            <a:off x="314325" y="614989"/>
            <a:ext cx="7362825"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110000"/>
              </a:spcBef>
              <a:spcAft>
                <a:spcPct val="110000"/>
              </a:spcAft>
              <a:defRPr sz="3000" b="1" kern="1200">
                <a:solidFill>
                  <a:srgbClr val="004A96"/>
                </a:solidFill>
                <a:latin typeface="Arial"/>
                <a:ea typeface="MS PGothic" panose="020B0600070205080204" pitchFamily="34" charset="-128"/>
                <a:cs typeface="Arial"/>
              </a:defRPr>
            </a:lvl1pPr>
            <a:lvl2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2pPr>
            <a:lvl3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3pPr>
            <a:lvl4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4pPr>
            <a:lvl5pPr algn="l" rtl="0" eaLnBrk="0" fontAlgn="base" hangingPunct="0">
              <a:spcBef>
                <a:spcPct val="110000"/>
              </a:spcBef>
              <a:spcAft>
                <a:spcPct val="110000"/>
              </a:spcAft>
              <a:defRPr sz="3000" b="1">
                <a:solidFill>
                  <a:srgbClr val="004A96"/>
                </a:solidFill>
                <a:latin typeface="Arial" charset="0"/>
                <a:ea typeface="MS PGothic" panose="020B0600070205080204" pitchFamily="34" charset="-128"/>
                <a:cs typeface="Arial" charset="0"/>
              </a:defRPr>
            </a:lvl5pPr>
            <a:lvl6pPr marL="457200" algn="l" rtl="0" fontAlgn="base">
              <a:spcBef>
                <a:spcPct val="110000"/>
              </a:spcBef>
              <a:spcAft>
                <a:spcPct val="110000"/>
              </a:spcAft>
              <a:defRPr sz="3000" b="1">
                <a:solidFill>
                  <a:srgbClr val="C50022"/>
                </a:solidFill>
                <a:latin typeface="Arial" charset="0"/>
                <a:ea typeface="ＭＳ Ｐゴシック" charset="0"/>
                <a:cs typeface="Arial" charset="0"/>
              </a:defRPr>
            </a:lvl6pPr>
            <a:lvl7pPr marL="914400" algn="l" rtl="0" fontAlgn="base">
              <a:spcBef>
                <a:spcPct val="110000"/>
              </a:spcBef>
              <a:spcAft>
                <a:spcPct val="110000"/>
              </a:spcAft>
              <a:defRPr sz="3000" b="1">
                <a:solidFill>
                  <a:srgbClr val="C50022"/>
                </a:solidFill>
                <a:latin typeface="Arial" charset="0"/>
                <a:ea typeface="ＭＳ Ｐゴシック" charset="0"/>
                <a:cs typeface="Arial" charset="0"/>
              </a:defRPr>
            </a:lvl7pPr>
            <a:lvl8pPr marL="1371600" algn="l" rtl="0" fontAlgn="base">
              <a:spcBef>
                <a:spcPct val="110000"/>
              </a:spcBef>
              <a:spcAft>
                <a:spcPct val="110000"/>
              </a:spcAft>
              <a:defRPr sz="3000" b="1">
                <a:solidFill>
                  <a:srgbClr val="C50022"/>
                </a:solidFill>
                <a:latin typeface="Arial" charset="0"/>
                <a:ea typeface="ＭＳ Ｐゴシック" charset="0"/>
                <a:cs typeface="Arial" charset="0"/>
              </a:defRPr>
            </a:lvl8pPr>
            <a:lvl9pPr marL="1828800" algn="l" rtl="0" fontAlgn="base">
              <a:spcBef>
                <a:spcPct val="110000"/>
              </a:spcBef>
              <a:spcAft>
                <a:spcPct val="110000"/>
              </a:spcAft>
              <a:defRPr sz="3000" b="1">
                <a:solidFill>
                  <a:srgbClr val="C50022"/>
                </a:solidFill>
                <a:latin typeface="Arial" charset="0"/>
                <a:ea typeface="ＭＳ Ｐゴシック" charset="0"/>
                <a:cs typeface="Arial" charset="0"/>
              </a:defRPr>
            </a:lvl9pPr>
          </a:lstStyle>
          <a:p>
            <a:r>
              <a:rPr lang="en-US" dirty="0">
                <a:solidFill>
                  <a:schemeClr val="bg1"/>
                </a:solidFill>
              </a:rPr>
              <a:t>Finale</a:t>
            </a:r>
            <a:r>
              <a:rPr lang="en-US" sz="3200" baseline="30000" dirty="0">
                <a:solidFill>
                  <a:schemeClr val="bg1"/>
                </a:solidFill>
              </a:rPr>
              <a:t>®</a:t>
            </a:r>
            <a:r>
              <a:rPr lang="en-US" dirty="0">
                <a:solidFill>
                  <a:schemeClr val="bg1"/>
                </a:solidFill>
              </a:rPr>
              <a:t> VU herbicide</a:t>
            </a:r>
          </a:p>
        </p:txBody>
      </p:sp>
      <p:sp>
        <p:nvSpPr>
          <p:cNvPr id="8" name="Text Placeholder 2">
            <a:extLst>
              <a:ext uri="{FF2B5EF4-FFF2-40B4-BE49-F238E27FC236}">
                <a16:creationId xmlns:a16="http://schemas.microsoft.com/office/drawing/2014/main" id="{B626D0AA-C94D-4BBF-A3DD-CEE514B4EACC}"/>
              </a:ext>
            </a:extLst>
          </p:cNvPr>
          <p:cNvSpPr txBox="1">
            <a:spLocks/>
          </p:cNvSpPr>
          <p:nvPr/>
        </p:nvSpPr>
        <p:spPr bwMode="auto">
          <a:xfrm>
            <a:off x="161925" y="1778780"/>
            <a:ext cx="7362825" cy="3598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lnSpc>
                <a:spcPct val="110000"/>
              </a:lnSpc>
              <a:spcBef>
                <a:spcPct val="0"/>
              </a:spcBef>
              <a:spcAft>
                <a:spcPct val="50000"/>
              </a:spcAft>
              <a:buClr>
                <a:srgbClr val="004A96"/>
              </a:buClr>
              <a:buFont typeface="Wingdings" panose="05000000000000000000" pitchFamily="2" charset="2"/>
              <a:buChar char="n"/>
              <a:defRPr sz="1500" kern="1200">
                <a:solidFill>
                  <a:srgbClr val="000000"/>
                </a:solidFill>
                <a:latin typeface="Arial"/>
                <a:ea typeface="MS PGothic" panose="020B0600070205080204" pitchFamily="34" charset="-128"/>
                <a:cs typeface="Arial"/>
              </a:defRPr>
            </a:lvl1pPr>
            <a:lvl2pPr marL="742950" indent="-285750" algn="l" rtl="0" eaLnBrk="0" fontAlgn="base" hangingPunct="0">
              <a:lnSpc>
                <a:spcPct val="110000"/>
              </a:lnSpc>
              <a:spcBef>
                <a:spcPct val="0"/>
              </a:spcBef>
              <a:spcAft>
                <a:spcPct val="50000"/>
              </a:spcAft>
              <a:buClr>
                <a:srgbClr val="004A96"/>
              </a:buClr>
              <a:buFont typeface="Wingdings" panose="05000000000000000000" pitchFamily="2" charset="2"/>
              <a:buChar char="n"/>
              <a:defRPr sz="1500" kern="1200">
                <a:solidFill>
                  <a:srgbClr val="000000"/>
                </a:solidFill>
                <a:latin typeface="Arial"/>
                <a:ea typeface="+mn-ea"/>
                <a:cs typeface="Arial"/>
              </a:defRPr>
            </a:lvl2pPr>
            <a:lvl3pPr marL="11430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3pPr>
            <a:lvl4pPr marL="16002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4pPr>
            <a:lvl5pPr marL="2057400" indent="-228600" algn="l" rtl="0" eaLnBrk="0" fontAlgn="base" hangingPunct="0">
              <a:lnSpc>
                <a:spcPct val="110000"/>
              </a:lnSpc>
              <a:spcBef>
                <a:spcPct val="0"/>
              </a:spcBef>
              <a:spcAft>
                <a:spcPct val="50000"/>
              </a:spcAft>
              <a:buClr>
                <a:schemeClr val="tx1"/>
              </a:buClr>
              <a:buChar char="–"/>
              <a:defRPr sz="1500" kern="1200">
                <a:solidFill>
                  <a:srgbClr val="000000"/>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solidFill>
                  <a:schemeClr val="bg1"/>
                </a:solidFill>
              </a:rPr>
              <a:t>Glyphosate alternative</a:t>
            </a:r>
          </a:p>
          <a:p>
            <a:r>
              <a:rPr lang="en-US" sz="2400" dirty="0" err="1">
                <a:solidFill>
                  <a:schemeClr val="bg1"/>
                </a:solidFill>
              </a:rPr>
              <a:t>Postmergent</a:t>
            </a:r>
            <a:r>
              <a:rPr lang="en-US" sz="2400" dirty="0">
                <a:solidFill>
                  <a:schemeClr val="bg1"/>
                </a:solidFill>
              </a:rPr>
              <a:t> control of glyphosate resistant weeds</a:t>
            </a:r>
          </a:p>
          <a:p>
            <a:r>
              <a:rPr lang="en-US" sz="2400" dirty="0">
                <a:solidFill>
                  <a:schemeClr val="bg1"/>
                </a:solidFill>
              </a:rPr>
              <a:t>No soil activity – can reseed immediately</a:t>
            </a:r>
          </a:p>
        </p:txBody>
      </p:sp>
    </p:spTree>
    <p:extLst>
      <p:ext uri="{BB962C8B-B14F-4D97-AF65-F5344CB8AC3E}">
        <p14:creationId xmlns:p14="http://schemas.microsoft.com/office/powerpoint/2010/main" val="3050126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54774E-1743-4755-99A9-52CCA8D062BE}"/>
              </a:ext>
            </a:extLst>
          </p:cNvPr>
          <p:cNvPicPr>
            <a:picLocks noChangeAspect="1"/>
          </p:cNvPicPr>
          <p:nvPr/>
        </p:nvPicPr>
        <p:blipFill>
          <a:blip r:embed="rId2"/>
          <a:stretch>
            <a:fillRect/>
          </a:stretch>
        </p:blipFill>
        <p:spPr>
          <a:xfrm>
            <a:off x="6462210" y="4729035"/>
            <a:ext cx="1085850" cy="414465"/>
          </a:xfrm>
          <a:prstGeom prst="rect">
            <a:avLst/>
          </a:prstGeom>
        </p:spPr>
      </p:pic>
      <p:sp>
        <p:nvSpPr>
          <p:cNvPr id="5" name="Textplatzhalter 31">
            <a:extLst>
              <a:ext uri="{FF2B5EF4-FFF2-40B4-BE49-F238E27FC236}">
                <a16:creationId xmlns:a16="http://schemas.microsoft.com/office/drawing/2014/main" id="{CB675E39-77CB-4C8B-9ADF-5B591CC28465}"/>
              </a:ext>
            </a:extLst>
          </p:cNvPr>
          <p:cNvSpPr txBox="1">
            <a:spLocks/>
          </p:cNvSpPr>
          <p:nvPr/>
        </p:nvSpPr>
        <p:spPr>
          <a:xfrm>
            <a:off x="324467" y="1347406"/>
            <a:ext cx="3736256" cy="3273477"/>
          </a:xfrm>
          <a:prstGeom prst="rect">
            <a:avLst/>
          </a:prstGeom>
        </p:spPr>
        <p:txBody>
          <a:bodyPr vert="horz" lIns="0" tIns="0" rIns="0" bIns="0" rtlCol="0" anchor="t">
            <a:noAutofit/>
          </a:bodyPr>
          <a:lstStyle>
            <a:lvl1pPr marL="342900" indent="-342900" algn="l" defTabSz="914400" rtl="0" eaLnBrk="1" latinLnBrk="0" hangingPunct="1">
              <a:lnSpc>
                <a:spcPct val="110000"/>
              </a:lnSpc>
              <a:spcBef>
                <a:spcPts val="0"/>
              </a:spcBef>
              <a:spcAft>
                <a:spcPct val="50000"/>
              </a:spcAft>
              <a:buClr>
                <a:schemeClr val="accent1"/>
              </a:buClr>
              <a:buFont typeface="Wingdings"/>
              <a:buChar char="n"/>
              <a:defRPr sz="2000" b="0" i="0" kern="1200">
                <a:solidFill>
                  <a:srgbClr val="000000"/>
                </a:solidFill>
                <a:latin typeface="Arial"/>
                <a:ea typeface="+mn-ea"/>
                <a:cs typeface="+mn-cs"/>
              </a:defRPr>
            </a:lvl1pPr>
            <a:lvl2pPr marL="742950" indent="-285750" algn="l" defTabSz="914400" rtl="0" eaLnBrk="1" latinLnBrk="0" hangingPunct="1">
              <a:lnSpc>
                <a:spcPct val="110000"/>
              </a:lnSpc>
              <a:spcBef>
                <a:spcPts val="0"/>
              </a:spcBef>
              <a:spcAft>
                <a:spcPct val="50000"/>
              </a:spcAft>
              <a:buClr>
                <a:schemeClr val="accent1"/>
              </a:buClr>
              <a:buFont typeface="Wingdings"/>
              <a:buChar char="n"/>
              <a:defRPr sz="2000" b="0" i="0" kern="1200">
                <a:solidFill>
                  <a:srgbClr val="000000"/>
                </a:solidFill>
                <a:latin typeface="Arial"/>
                <a:ea typeface="+mn-ea"/>
                <a:cs typeface="+mn-cs"/>
              </a:defRPr>
            </a:lvl2pPr>
            <a:lvl3pPr marL="1143000" indent="-228600" algn="l" defTabSz="914400" rtl="0" eaLnBrk="1" latinLnBrk="0" hangingPunct="1">
              <a:lnSpc>
                <a:spcPct val="110000"/>
              </a:lnSpc>
              <a:spcBef>
                <a:spcPts val="0"/>
              </a:spcBef>
              <a:spcAft>
                <a:spcPct val="50000"/>
              </a:spcAft>
              <a:buClr>
                <a:schemeClr val="tx1"/>
              </a:buClr>
              <a:buFontTx/>
              <a:buChar char="–"/>
              <a:defRPr sz="2000" b="0" i="0" kern="1200">
                <a:solidFill>
                  <a:srgbClr val="000000"/>
                </a:solidFill>
                <a:latin typeface="Arial"/>
                <a:ea typeface="+mn-ea"/>
                <a:cs typeface="+mn-cs"/>
              </a:defRPr>
            </a:lvl3pPr>
            <a:lvl4pPr marL="1600200" indent="-228600" algn="l" defTabSz="914400" rtl="0" eaLnBrk="1" latinLnBrk="0" hangingPunct="1">
              <a:lnSpc>
                <a:spcPct val="110000"/>
              </a:lnSpc>
              <a:spcBef>
                <a:spcPts val="0"/>
              </a:spcBef>
              <a:spcAft>
                <a:spcPct val="50000"/>
              </a:spcAft>
              <a:buClr>
                <a:schemeClr val="tx1"/>
              </a:buClr>
              <a:buFontTx/>
              <a:buChar char="–"/>
              <a:defRPr sz="2000" b="0" i="0" kern="1200">
                <a:solidFill>
                  <a:srgbClr val="000000"/>
                </a:solidFill>
                <a:latin typeface="Arial"/>
                <a:ea typeface="+mn-ea"/>
                <a:cs typeface="+mn-cs"/>
              </a:defRPr>
            </a:lvl4pPr>
            <a:lvl5pPr marL="2057400" indent="-228600" algn="l" defTabSz="914400" rtl="0" eaLnBrk="1" latinLnBrk="0" hangingPunct="1">
              <a:lnSpc>
                <a:spcPct val="110000"/>
              </a:lnSpc>
              <a:spcBef>
                <a:spcPts val="0"/>
              </a:spcBef>
              <a:spcAft>
                <a:spcPct val="50000"/>
              </a:spcAft>
              <a:buClr>
                <a:schemeClr val="tx1"/>
              </a:buClr>
              <a:buFontTx/>
              <a:buChar char="–"/>
              <a:defRPr sz="2000" b="0" i="0" kern="1200">
                <a:solidFill>
                  <a:srgbClr val="000000"/>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0"/>
              </a:spcAft>
              <a:buClr>
                <a:srgbClr val="9BD4EB"/>
              </a:buClr>
              <a:buNone/>
              <a:defRPr/>
            </a:pPr>
            <a:r>
              <a:rPr lang="de-DE" b="1" kern="0" dirty="0">
                <a:solidFill>
                  <a:schemeClr val="accent1"/>
                </a:solidFill>
                <a:sym typeface="Arial"/>
              </a:rPr>
              <a:t>Strength</a:t>
            </a:r>
            <a:r>
              <a:rPr lang="de-DE" b="1" kern="0" dirty="0">
                <a:solidFill>
                  <a:schemeClr val="accent1"/>
                </a:solidFill>
              </a:rPr>
              <a:t> </a:t>
            </a:r>
          </a:p>
          <a:p>
            <a:pPr>
              <a:lnSpc>
                <a:spcPct val="100000"/>
              </a:lnSpc>
              <a:spcBef>
                <a:spcPts val="900"/>
              </a:spcBef>
            </a:pPr>
            <a:r>
              <a:rPr lang="de-DE" sz="1800" dirty="0"/>
              <a:t>Controls only what you spray</a:t>
            </a:r>
          </a:p>
          <a:p>
            <a:pPr>
              <a:lnSpc>
                <a:spcPct val="100000"/>
              </a:lnSpc>
              <a:spcBef>
                <a:spcPts val="900"/>
              </a:spcBef>
            </a:pPr>
            <a:r>
              <a:rPr lang="de-DE" sz="1800" dirty="0"/>
              <a:t>Symptoms in 1 to 4 days</a:t>
            </a:r>
          </a:p>
          <a:p>
            <a:pPr>
              <a:lnSpc>
                <a:spcPct val="100000"/>
              </a:lnSpc>
              <a:spcBef>
                <a:spcPts val="900"/>
              </a:spcBef>
            </a:pPr>
            <a:r>
              <a:rPr lang="de-DE" sz="1800" dirty="0"/>
              <a:t>Not sensitive to water hardness</a:t>
            </a:r>
          </a:p>
          <a:p>
            <a:pPr>
              <a:lnSpc>
                <a:spcPct val="100000"/>
              </a:lnSpc>
              <a:spcBef>
                <a:spcPts val="900"/>
              </a:spcBef>
            </a:pPr>
            <a:r>
              <a:rPr lang="de-DE" sz="1800" dirty="0"/>
              <a:t>Better results in cool weather</a:t>
            </a:r>
          </a:p>
          <a:p>
            <a:pPr>
              <a:lnSpc>
                <a:spcPct val="100000"/>
              </a:lnSpc>
              <a:spcBef>
                <a:spcPts val="900"/>
              </a:spcBef>
            </a:pPr>
            <a:r>
              <a:rPr lang="de-DE" sz="1800" dirty="0"/>
              <a:t>Much lower a.i. per acre </a:t>
            </a:r>
          </a:p>
          <a:p>
            <a:pPr>
              <a:lnSpc>
                <a:spcPct val="100000"/>
              </a:lnSpc>
              <a:spcBef>
                <a:spcPts val="900"/>
              </a:spcBef>
            </a:pPr>
            <a:r>
              <a:rPr lang="de-DE" sz="1800" dirty="0"/>
              <a:t>Great resistance mgt tool</a:t>
            </a:r>
          </a:p>
          <a:p>
            <a:pPr>
              <a:lnSpc>
                <a:spcPct val="100000"/>
              </a:lnSpc>
              <a:spcBef>
                <a:spcPts val="900"/>
              </a:spcBef>
            </a:pPr>
            <a:endParaRPr lang="de-DE" sz="1350" dirty="0"/>
          </a:p>
          <a:p>
            <a:pPr>
              <a:lnSpc>
                <a:spcPct val="100000"/>
              </a:lnSpc>
              <a:spcBef>
                <a:spcPts val="900"/>
              </a:spcBef>
            </a:pPr>
            <a:endParaRPr lang="de-DE" sz="1350" dirty="0"/>
          </a:p>
          <a:p>
            <a:pPr>
              <a:lnSpc>
                <a:spcPct val="100000"/>
              </a:lnSpc>
              <a:spcBef>
                <a:spcPts val="900"/>
              </a:spcBef>
            </a:pPr>
            <a:endParaRPr lang="de-DE" sz="1350" dirty="0"/>
          </a:p>
        </p:txBody>
      </p:sp>
      <p:sp>
        <p:nvSpPr>
          <p:cNvPr id="6" name="Titel 3">
            <a:extLst>
              <a:ext uri="{FF2B5EF4-FFF2-40B4-BE49-F238E27FC236}">
                <a16:creationId xmlns:a16="http://schemas.microsoft.com/office/drawing/2014/main" id="{665BA56E-D0A7-4E77-ACEB-46A22E13DECF}"/>
              </a:ext>
            </a:extLst>
          </p:cNvPr>
          <p:cNvSpPr txBox="1">
            <a:spLocks/>
          </p:cNvSpPr>
          <p:nvPr/>
        </p:nvSpPr>
        <p:spPr>
          <a:xfrm>
            <a:off x="244845" y="224512"/>
            <a:ext cx="7414484" cy="639900"/>
          </a:xfrm>
          <a:prstGeom prst="rect">
            <a:avLst/>
          </a:prstGeom>
        </p:spPr>
        <p:txBody>
          <a:bodyPr vert="horz" lIns="0" tIns="0" rIns="0" bIns="0" rtlCol="0" anchor="b">
            <a:normAutofit/>
          </a:bodyPr>
          <a:lstStyle>
            <a:lvl1pPr algn="l" defTabSz="914400" rtl="0" eaLnBrk="1" latinLnBrk="0" hangingPunct="1">
              <a:lnSpc>
                <a:spcPct val="100000"/>
              </a:lnSpc>
              <a:spcBef>
                <a:spcPct val="110000"/>
              </a:spcBef>
              <a:spcAft>
                <a:spcPct val="110000"/>
              </a:spcAft>
              <a:buNone/>
              <a:defRPr sz="2800" b="1" i="0" kern="1200">
                <a:solidFill>
                  <a:srgbClr val="000000"/>
                </a:solidFill>
                <a:latin typeface="Arial"/>
                <a:ea typeface="+mj-ea"/>
                <a:cs typeface="+mj-cs"/>
              </a:defRPr>
            </a:lvl1pPr>
          </a:lstStyle>
          <a:p>
            <a:r>
              <a:rPr lang="de-DE" dirty="0">
                <a:solidFill>
                  <a:schemeClr val="accent1"/>
                </a:solidFill>
              </a:rPr>
              <a:t>Finale VU versus to Roundup Pro</a:t>
            </a:r>
          </a:p>
        </p:txBody>
      </p:sp>
      <p:sp>
        <p:nvSpPr>
          <p:cNvPr id="8" name="Textplatzhalter 31">
            <a:extLst>
              <a:ext uri="{FF2B5EF4-FFF2-40B4-BE49-F238E27FC236}">
                <a16:creationId xmlns:a16="http://schemas.microsoft.com/office/drawing/2014/main" id="{E159EAEF-7F31-4F84-B162-81B69EC08828}"/>
              </a:ext>
            </a:extLst>
          </p:cNvPr>
          <p:cNvSpPr txBox="1">
            <a:spLocks/>
          </p:cNvSpPr>
          <p:nvPr/>
        </p:nvSpPr>
        <p:spPr>
          <a:xfrm>
            <a:off x="4095139" y="1352322"/>
            <a:ext cx="3452921" cy="3273477"/>
          </a:xfrm>
          <a:prstGeom prst="rect">
            <a:avLst/>
          </a:prstGeom>
        </p:spPr>
        <p:txBody>
          <a:bodyPr vert="horz" lIns="0" tIns="0" rIns="0" bIns="0" rtlCol="0" anchor="t">
            <a:noAutofit/>
          </a:bodyPr>
          <a:lstStyle>
            <a:lvl1pPr marL="342900" indent="-342900" algn="l" defTabSz="914400" rtl="0" eaLnBrk="1" latinLnBrk="0" hangingPunct="1">
              <a:lnSpc>
                <a:spcPct val="110000"/>
              </a:lnSpc>
              <a:spcBef>
                <a:spcPts val="0"/>
              </a:spcBef>
              <a:spcAft>
                <a:spcPct val="50000"/>
              </a:spcAft>
              <a:buClr>
                <a:schemeClr val="accent1"/>
              </a:buClr>
              <a:buFont typeface="Wingdings"/>
              <a:buChar char="n"/>
              <a:defRPr sz="2000" b="0" i="0" kern="1200">
                <a:solidFill>
                  <a:srgbClr val="000000"/>
                </a:solidFill>
                <a:latin typeface="Arial"/>
                <a:ea typeface="+mn-ea"/>
                <a:cs typeface="+mn-cs"/>
              </a:defRPr>
            </a:lvl1pPr>
            <a:lvl2pPr marL="742950" indent="-285750" algn="l" defTabSz="914400" rtl="0" eaLnBrk="1" latinLnBrk="0" hangingPunct="1">
              <a:lnSpc>
                <a:spcPct val="110000"/>
              </a:lnSpc>
              <a:spcBef>
                <a:spcPts val="0"/>
              </a:spcBef>
              <a:spcAft>
                <a:spcPct val="50000"/>
              </a:spcAft>
              <a:buClr>
                <a:schemeClr val="accent1"/>
              </a:buClr>
              <a:buFont typeface="Wingdings"/>
              <a:buChar char="n"/>
              <a:defRPr sz="2000" b="0" i="0" kern="1200">
                <a:solidFill>
                  <a:srgbClr val="000000"/>
                </a:solidFill>
                <a:latin typeface="Arial"/>
                <a:ea typeface="+mn-ea"/>
                <a:cs typeface="+mn-cs"/>
              </a:defRPr>
            </a:lvl2pPr>
            <a:lvl3pPr marL="1143000" indent="-228600" algn="l" defTabSz="914400" rtl="0" eaLnBrk="1" latinLnBrk="0" hangingPunct="1">
              <a:lnSpc>
                <a:spcPct val="110000"/>
              </a:lnSpc>
              <a:spcBef>
                <a:spcPts val="0"/>
              </a:spcBef>
              <a:spcAft>
                <a:spcPct val="50000"/>
              </a:spcAft>
              <a:buClr>
                <a:schemeClr val="tx1"/>
              </a:buClr>
              <a:buFontTx/>
              <a:buChar char="–"/>
              <a:defRPr sz="2000" b="0" i="0" kern="1200">
                <a:solidFill>
                  <a:srgbClr val="000000"/>
                </a:solidFill>
                <a:latin typeface="Arial"/>
                <a:ea typeface="+mn-ea"/>
                <a:cs typeface="+mn-cs"/>
              </a:defRPr>
            </a:lvl3pPr>
            <a:lvl4pPr marL="1600200" indent="-228600" algn="l" defTabSz="914400" rtl="0" eaLnBrk="1" latinLnBrk="0" hangingPunct="1">
              <a:lnSpc>
                <a:spcPct val="110000"/>
              </a:lnSpc>
              <a:spcBef>
                <a:spcPts val="0"/>
              </a:spcBef>
              <a:spcAft>
                <a:spcPct val="50000"/>
              </a:spcAft>
              <a:buClr>
                <a:schemeClr val="tx1"/>
              </a:buClr>
              <a:buFontTx/>
              <a:buChar char="–"/>
              <a:defRPr sz="2000" b="0" i="0" kern="1200">
                <a:solidFill>
                  <a:srgbClr val="000000"/>
                </a:solidFill>
                <a:latin typeface="Arial"/>
                <a:ea typeface="+mn-ea"/>
                <a:cs typeface="+mn-cs"/>
              </a:defRPr>
            </a:lvl4pPr>
            <a:lvl5pPr marL="2057400" indent="-228600" algn="l" defTabSz="914400" rtl="0" eaLnBrk="1" latinLnBrk="0" hangingPunct="1">
              <a:lnSpc>
                <a:spcPct val="110000"/>
              </a:lnSpc>
              <a:spcBef>
                <a:spcPts val="0"/>
              </a:spcBef>
              <a:spcAft>
                <a:spcPct val="50000"/>
              </a:spcAft>
              <a:buClr>
                <a:schemeClr val="tx1"/>
              </a:buClr>
              <a:buFontTx/>
              <a:buChar char="–"/>
              <a:defRPr sz="2000" b="0" i="0" kern="1200">
                <a:solidFill>
                  <a:srgbClr val="000000"/>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0"/>
              </a:spcAft>
              <a:buClr>
                <a:srgbClr val="9BD4EB"/>
              </a:buClr>
              <a:buNone/>
              <a:defRPr/>
            </a:pPr>
            <a:r>
              <a:rPr lang="de-DE" b="1" kern="0" dirty="0">
                <a:solidFill>
                  <a:schemeClr val="accent1"/>
                </a:solidFill>
                <a:sym typeface="Arial"/>
              </a:rPr>
              <a:t>Weakness</a:t>
            </a:r>
            <a:r>
              <a:rPr lang="de-DE" b="1" kern="0" dirty="0">
                <a:solidFill>
                  <a:schemeClr val="accent1"/>
                </a:solidFill>
              </a:rPr>
              <a:t> </a:t>
            </a:r>
          </a:p>
          <a:p>
            <a:pPr>
              <a:lnSpc>
                <a:spcPct val="100000"/>
              </a:lnSpc>
              <a:spcBef>
                <a:spcPts val="900"/>
              </a:spcBef>
            </a:pPr>
            <a:r>
              <a:rPr lang="de-DE" sz="1800" dirty="0"/>
              <a:t>Does not translocate</a:t>
            </a:r>
          </a:p>
          <a:p>
            <a:pPr>
              <a:lnSpc>
                <a:spcPct val="100000"/>
              </a:lnSpc>
              <a:spcBef>
                <a:spcPts val="900"/>
              </a:spcBef>
            </a:pPr>
            <a:r>
              <a:rPr lang="de-DE" sz="1800" dirty="0"/>
              <a:t>No aquatic label</a:t>
            </a:r>
          </a:p>
          <a:p>
            <a:pPr>
              <a:lnSpc>
                <a:spcPct val="100000"/>
              </a:lnSpc>
              <a:spcBef>
                <a:spcPts val="900"/>
              </a:spcBef>
            </a:pPr>
            <a:r>
              <a:rPr lang="de-DE" sz="1800" dirty="0"/>
              <a:t>Not as effective on woody‘s and perennials</a:t>
            </a:r>
          </a:p>
          <a:p>
            <a:pPr>
              <a:lnSpc>
                <a:spcPct val="100000"/>
              </a:lnSpc>
              <a:spcBef>
                <a:spcPts val="900"/>
              </a:spcBef>
            </a:pPr>
            <a:r>
              <a:rPr lang="de-DE" sz="1800" dirty="0"/>
              <a:t>Warning label – eye irritation</a:t>
            </a:r>
          </a:p>
          <a:p>
            <a:pPr marL="0" indent="0">
              <a:lnSpc>
                <a:spcPct val="100000"/>
              </a:lnSpc>
              <a:spcBef>
                <a:spcPts val="900"/>
              </a:spcBef>
              <a:buNone/>
            </a:pPr>
            <a:endParaRPr lang="de-DE" sz="1800" dirty="0"/>
          </a:p>
          <a:p>
            <a:pPr>
              <a:lnSpc>
                <a:spcPct val="100000"/>
              </a:lnSpc>
              <a:spcBef>
                <a:spcPts val="900"/>
              </a:spcBef>
            </a:pPr>
            <a:endParaRPr lang="de-DE" sz="1350" dirty="0"/>
          </a:p>
          <a:p>
            <a:pPr>
              <a:lnSpc>
                <a:spcPct val="100000"/>
              </a:lnSpc>
              <a:spcBef>
                <a:spcPts val="900"/>
              </a:spcBef>
            </a:pPr>
            <a:endParaRPr lang="de-DE" sz="1350" dirty="0"/>
          </a:p>
        </p:txBody>
      </p:sp>
    </p:spTree>
    <p:extLst>
      <p:ext uri="{BB962C8B-B14F-4D97-AF65-F5344CB8AC3E}">
        <p14:creationId xmlns:p14="http://schemas.microsoft.com/office/powerpoint/2010/main" val="3583242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6"/>
          <p:cNvSpPr>
            <a:spLocks noGrp="1"/>
          </p:cNvSpPr>
          <p:nvPr>
            <p:ph type="title"/>
          </p:nvPr>
        </p:nvSpPr>
        <p:spPr>
          <a:xfrm>
            <a:off x="283029" y="316468"/>
            <a:ext cx="6825694" cy="738664"/>
          </a:xfrm>
        </p:spPr>
        <p:txBody>
          <a:bodyPr/>
          <a:lstStyle/>
          <a:p>
            <a:r>
              <a:rPr lang="en-US" altLang="en-US" sz="3200" dirty="0"/>
              <a:t>2019 BASF Webinars</a:t>
            </a:r>
            <a:br>
              <a:rPr lang="en-US" altLang="en-US" sz="2400" dirty="0"/>
            </a:br>
            <a:endParaRPr lang="en-US" altLang="en-US" sz="2400" dirty="0"/>
          </a:p>
        </p:txBody>
      </p:sp>
      <p:sp>
        <p:nvSpPr>
          <p:cNvPr id="198659" name="Vertical Text Placeholder 7"/>
          <p:cNvSpPr>
            <a:spLocks noGrp="1"/>
          </p:cNvSpPr>
          <p:nvPr>
            <p:ph type="body" orient="vert" idx="1"/>
          </p:nvPr>
        </p:nvSpPr>
        <p:spPr/>
        <p:txBody>
          <a:bodyPr vert="horz"/>
          <a:lstStyle/>
          <a:p>
            <a:r>
              <a:rPr lang="en-US" altLang="en-US" dirty="0"/>
              <a:t>On Demand Sessions</a:t>
            </a:r>
          </a:p>
          <a:p>
            <a:pPr lvl="2"/>
            <a:r>
              <a:rPr lang="en-US" altLang="en-US" dirty="0"/>
              <a:t>Tailored to your needs</a:t>
            </a:r>
          </a:p>
          <a:p>
            <a:pPr lvl="2"/>
            <a:r>
              <a:rPr lang="en-US" altLang="en-US" dirty="0"/>
              <a:t>You chose the topic</a:t>
            </a:r>
          </a:p>
          <a:p>
            <a:pPr lvl="2"/>
            <a:r>
              <a:rPr lang="en-US" altLang="en-US" dirty="0"/>
              <a:t>Very convenient way to educate </a:t>
            </a:r>
          </a:p>
        </p:txBody>
      </p:sp>
      <p:pic>
        <p:nvPicPr>
          <p:cNvPr id="4" name="Picture 3" descr="webinar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026" y="4015946"/>
            <a:ext cx="5437682" cy="1099755"/>
          </a:xfrm>
          <a:prstGeom prst="rect">
            <a:avLst/>
          </a:prstGeom>
        </p:spPr>
      </p:pic>
    </p:spTree>
    <p:extLst>
      <p:ext uri="{BB962C8B-B14F-4D97-AF65-F5344CB8AC3E}">
        <p14:creationId xmlns:p14="http://schemas.microsoft.com/office/powerpoint/2010/main" val="663368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6"/>
          <p:cNvSpPr>
            <a:spLocks noGrp="1"/>
          </p:cNvSpPr>
          <p:nvPr>
            <p:ph type="title"/>
          </p:nvPr>
        </p:nvSpPr>
        <p:spPr>
          <a:xfrm>
            <a:off x="337457" y="316468"/>
            <a:ext cx="6291943" cy="738664"/>
          </a:xfrm>
        </p:spPr>
        <p:txBody>
          <a:bodyPr/>
          <a:lstStyle/>
          <a:p>
            <a:r>
              <a:rPr lang="en-US" altLang="en-US" sz="3200" dirty="0"/>
              <a:t>2019 BASF Podcasts</a:t>
            </a:r>
            <a:br>
              <a:rPr lang="en-US" altLang="en-US" sz="2400" dirty="0"/>
            </a:br>
            <a:endParaRPr lang="en-US" altLang="en-US" sz="2400" dirty="0"/>
          </a:p>
        </p:txBody>
      </p:sp>
      <p:sp>
        <p:nvSpPr>
          <p:cNvPr id="198659" name="Vertical Text Placeholder 7"/>
          <p:cNvSpPr>
            <a:spLocks noGrp="1"/>
          </p:cNvSpPr>
          <p:nvPr>
            <p:ph type="body" orient="vert" idx="1"/>
          </p:nvPr>
        </p:nvSpPr>
        <p:spPr/>
        <p:txBody>
          <a:bodyPr vert="horz"/>
          <a:lstStyle/>
          <a:p>
            <a:r>
              <a:rPr lang="en-US" altLang="en-US" dirty="0"/>
              <a:t>5 Minute Podcasts - Free</a:t>
            </a:r>
          </a:p>
          <a:p>
            <a:pPr lvl="2"/>
            <a:r>
              <a:rPr lang="en-US" altLang="en-US" dirty="0"/>
              <a:t>Posted on the ProVM website </a:t>
            </a:r>
          </a:p>
          <a:p>
            <a:pPr lvl="2"/>
            <a:r>
              <a:rPr lang="en-US" altLang="en-US" dirty="0"/>
              <a:t>Timely subjects</a:t>
            </a:r>
          </a:p>
        </p:txBody>
      </p:sp>
      <p:pic>
        <p:nvPicPr>
          <p:cNvPr id="5" name="Picture 4" descr="ysfrench - Fr III-IV cop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582" y="1224863"/>
            <a:ext cx="3161785" cy="3161785"/>
          </a:xfrm>
          <a:prstGeom prst="rect">
            <a:avLst/>
          </a:prstGeom>
        </p:spPr>
      </p:pic>
    </p:spTree>
    <p:extLst>
      <p:ext uri="{BB962C8B-B14F-4D97-AF65-F5344CB8AC3E}">
        <p14:creationId xmlns:p14="http://schemas.microsoft.com/office/powerpoint/2010/main" val="987133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6"/>
          <p:cNvSpPr>
            <a:spLocks noGrp="1"/>
          </p:cNvSpPr>
          <p:nvPr>
            <p:ph type="title"/>
          </p:nvPr>
        </p:nvSpPr>
        <p:spPr>
          <a:xfrm>
            <a:off x="315686" y="373617"/>
            <a:ext cx="6542314" cy="508125"/>
          </a:xfrm>
        </p:spPr>
        <p:txBody>
          <a:bodyPr/>
          <a:lstStyle/>
          <a:p>
            <a:pPr algn="ctr"/>
            <a:r>
              <a:rPr lang="en-US" altLang="en-US" sz="3200" dirty="0">
                <a:solidFill>
                  <a:schemeClr val="accent4">
                    <a:lumMod val="50000"/>
                  </a:schemeClr>
                </a:solidFill>
              </a:rPr>
              <a:t>Contact</a:t>
            </a:r>
          </a:p>
        </p:txBody>
      </p:sp>
      <p:sp>
        <p:nvSpPr>
          <p:cNvPr id="198659" name="Vertical Text Placeholder 7"/>
          <p:cNvSpPr>
            <a:spLocks noGrp="1"/>
          </p:cNvSpPr>
          <p:nvPr>
            <p:ph type="body" orient="vert" idx="1"/>
          </p:nvPr>
        </p:nvSpPr>
        <p:spPr/>
        <p:txBody>
          <a:bodyPr vert="horz"/>
          <a:lstStyle/>
          <a:p>
            <a:pPr marL="0" indent="0" algn="ctr">
              <a:buNone/>
            </a:pPr>
            <a:r>
              <a:rPr lang="en-US" altLang="en-US" sz="2100" b="1" dirty="0"/>
              <a:t>Jim Bean</a:t>
            </a:r>
          </a:p>
          <a:p>
            <a:pPr marL="0" indent="0" algn="ctr">
              <a:buNone/>
            </a:pPr>
            <a:r>
              <a:rPr lang="en-US" altLang="en-US" sz="2100" b="1" dirty="0"/>
              <a:t>901-496-2443</a:t>
            </a:r>
          </a:p>
          <a:p>
            <a:pPr marL="0" indent="0" algn="ctr">
              <a:buNone/>
            </a:pPr>
            <a:r>
              <a:rPr lang="en-US" altLang="en-US" sz="2100" b="1" dirty="0">
                <a:hlinkClick r:id="rId2"/>
              </a:rPr>
              <a:t>james.bean@basf.com</a:t>
            </a:r>
            <a:endParaRPr lang="en-US" altLang="en-US" sz="2100" b="1" dirty="0"/>
          </a:p>
          <a:p>
            <a:pPr marL="0" indent="0" algn="ctr">
              <a:buNone/>
            </a:pPr>
            <a:r>
              <a:rPr lang="en-US" altLang="en-US" sz="2100" b="1" dirty="0">
                <a:hlinkClick r:id="rId3"/>
              </a:rPr>
              <a:t>www.bettervm.basf.us</a:t>
            </a:r>
            <a:endParaRPr lang="en-US" altLang="en-US" sz="2100" b="1" dirty="0"/>
          </a:p>
          <a:p>
            <a:pPr marL="0" indent="0" algn="ctr">
              <a:buNone/>
            </a:pPr>
            <a:endParaRPr lang="en-US" altLang="en-US" sz="2100" b="1" dirty="0"/>
          </a:p>
          <a:p>
            <a:pPr marL="0" indent="0" algn="ctr">
              <a:buNone/>
            </a:pPr>
            <a:r>
              <a:rPr lang="en-US" altLang="en-US" sz="2100" b="1" dirty="0"/>
              <a:t>See the ProVM webpage for new podcasts!</a:t>
            </a:r>
          </a:p>
        </p:txBody>
      </p:sp>
    </p:spTree>
    <p:extLst>
      <p:ext uri="{BB962C8B-B14F-4D97-AF65-F5344CB8AC3E}">
        <p14:creationId xmlns:p14="http://schemas.microsoft.com/office/powerpoint/2010/main" val="491325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268288"/>
            <a:ext cx="6229997" cy="1008062"/>
          </a:xfrm>
        </p:spPr>
        <p:txBody>
          <a:bodyPr/>
          <a:lstStyle/>
          <a:p>
            <a:r>
              <a:rPr lang="en-US" dirty="0"/>
              <a:t>Product Stewardship is </a:t>
            </a:r>
            <a:r>
              <a:rPr lang="en-US" b="0" dirty="0">
                <a:solidFill>
                  <a:srgbClr val="969696"/>
                </a:solidFill>
              </a:rPr>
              <a:t>Everybody’s Responsibility</a:t>
            </a:r>
          </a:p>
        </p:txBody>
      </p:sp>
      <p:sp>
        <p:nvSpPr>
          <p:cNvPr id="3" name="Text Placeholder 2"/>
          <p:cNvSpPr>
            <a:spLocks noGrp="1"/>
          </p:cNvSpPr>
          <p:nvPr>
            <p:ph type="body" idx="1"/>
          </p:nvPr>
        </p:nvSpPr>
        <p:spPr>
          <a:xfrm>
            <a:off x="161925" y="1403350"/>
            <a:ext cx="7356475" cy="1835150"/>
          </a:xfrm>
        </p:spPr>
        <p:txBody>
          <a:bodyPr/>
          <a:lstStyle/>
          <a:p>
            <a:pPr eaLnBrk="1" hangingPunct="1"/>
            <a:r>
              <a:rPr lang="en-US" altLang="en-US" sz="1400" dirty="0"/>
              <a:t>Always Read and Follow Label Directions.</a:t>
            </a:r>
          </a:p>
          <a:p>
            <a:pPr eaLnBrk="1" hangingPunct="1"/>
            <a:r>
              <a:rPr lang="en-US" altLang="en-US" sz="1400" dirty="0"/>
              <a:t>Refer to Label for Registered Uses.</a:t>
            </a:r>
          </a:p>
          <a:p>
            <a:pPr eaLnBrk="1" hangingPunct="1"/>
            <a:r>
              <a:rPr lang="en-US" altLang="en-US" sz="1400" dirty="0"/>
              <a:t>It is a violation of Federal law to use a product in a manner inconsistent with its labeling</a:t>
            </a:r>
          </a:p>
          <a:p>
            <a:endParaRPr lang="en-US" dirty="0"/>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41002" y="256628"/>
            <a:ext cx="1356187" cy="1035196"/>
          </a:xfrm>
          <a:prstGeom prst="rect">
            <a:avLst/>
          </a:prstGeom>
        </p:spPr>
      </p:pic>
      <p:sp>
        <p:nvSpPr>
          <p:cNvPr id="10" name="Rectangle 9"/>
          <p:cNvSpPr/>
          <p:nvPr/>
        </p:nvSpPr>
        <p:spPr>
          <a:xfrm>
            <a:off x="200439" y="4171508"/>
            <a:ext cx="7211833" cy="641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286708" y="4229110"/>
            <a:ext cx="4698292" cy="707886"/>
          </a:xfrm>
          <a:prstGeom prst="rect">
            <a:avLst/>
          </a:prstGeom>
          <a:noFill/>
        </p:spPr>
        <p:txBody>
          <a:bodyPr wrap="square" rtlCol="0">
            <a:spAutoFit/>
          </a:bodyPr>
          <a:lstStyle/>
          <a:p>
            <a:r>
              <a:rPr lang="en-US" sz="1000" dirty="0">
                <a:solidFill>
                  <a:srgbClr val="000000"/>
                </a:solidFill>
              </a:rPr>
              <a:t>All presentation information is property of BASF.</a:t>
            </a:r>
          </a:p>
          <a:p>
            <a:r>
              <a:rPr lang="en-US" sz="1000" dirty="0"/>
              <a:t>All product brand names and logos are registered trademarks or trademarks of BASF Corporation.</a:t>
            </a:r>
          </a:p>
          <a:p>
            <a:endParaRPr lang="en-US" sz="1000" dirty="0">
              <a:solidFill>
                <a:srgbClr val="000000"/>
              </a:solidFill>
            </a:endParaRPr>
          </a:p>
        </p:txBody>
      </p:sp>
      <p:pic>
        <p:nvPicPr>
          <p:cNvPr id="6" name="Picture 3" descr="TERM-1126-stewardship-slides.ai"/>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5568" y="3657600"/>
            <a:ext cx="2458104" cy="1915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 name="Straight Connector 13"/>
          <p:cNvCxnSpPr/>
          <p:nvPr/>
        </p:nvCxnSpPr>
        <p:spPr>
          <a:xfrm>
            <a:off x="2164080" y="4163502"/>
            <a:ext cx="0" cy="75537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15137" y="4168706"/>
            <a:ext cx="71954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460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Date Placeholder 4"/>
          <p:cNvSpPr>
            <a:spLocks noGrp="1"/>
          </p:cNvSpPr>
          <p:nvPr>
            <p:ph type="dt" sz="half" idx="12"/>
          </p:nvPr>
        </p:nvSpPr>
        <p:spPr/>
        <p:txBody>
          <a:bodyPr/>
          <a:lstStyle/>
          <a:p>
            <a:pPr>
              <a:defRPr/>
            </a:pPr>
            <a:r>
              <a:rPr lang="en-US" dirty="0"/>
              <a:t>5/6/16</a:t>
            </a:r>
            <a:endParaRPr lang="de-DE"/>
          </a:p>
        </p:txBody>
      </p:sp>
      <p:sp>
        <p:nvSpPr>
          <p:cNvPr id="9" name="Fix/0,45/0/3,6/14,29"/>
          <p:cNvSpPr>
            <a:spLocks noChangeAspect="1" noChangeArrowheads="1"/>
          </p:cNvSpPr>
          <p:nvPr>
            <p:custDataLst>
              <p:tags r:id="rId1"/>
            </p:custDataLst>
          </p:nvPr>
        </p:nvSpPr>
        <p:spPr bwMode="auto">
          <a:xfrm>
            <a:off x="7667625" y="0"/>
            <a:ext cx="1296988" cy="5145088"/>
          </a:xfrm>
          <a:prstGeom prst="rect">
            <a:avLst/>
          </a:prstGeom>
          <a:solidFill>
            <a:srgbClr val="004A96">
              <a:alpha val="40000"/>
            </a:srgbClr>
          </a:solidFill>
          <a:ln>
            <a:noFill/>
          </a:ln>
          <a:effectLs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endParaRPr lang="de-DE" altLang="de-DE" dirty="0">
              <a:solidFill>
                <a:srgbClr val="C50022"/>
              </a:solidFill>
              <a:ea typeface="+mn-ea"/>
            </a:endParaRPr>
          </a:p>
        </p:txBody>
      </p:sp>
      <p:pic>
        <p:nvPicPr>
          <p:cNvPr id="10" name="Fix/0,45/10,23/3,6/3,6"/>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7667625" y="161925"/>
            <a:ext cx="1295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idx="1"/>
          </p:nvPr>
        </p:nvSpPr>
        <p:spPr>
          <a:xfrm>
            <a:off x="441325" y="1581150"/>
            <a:ext cx="7362825" cy="463550"/>
          </a:xfrm>
        </p:spPr>
        <p:txBody>
          <a:bodyPr/>
          <a:lstStyle/>
          <a:p>
            <a:pPr marL="0" indent="0">
              <a:buNone/>
            </a:pPr>
            <a:r>
              <a:rPr lang="en-US" sz="3600" b="1" dirty="0">
                <a:solidFill>
                  <a:schemeClr val="accent1"/>
                </a:solidFill>
              </a:rPr>
              <a:t>Thank You</a:t>
            </a:r>
            <a:endParaRPr lang="en-US" sz="3600" b="1" dirty="0"/>
          </a:p>
        </p:txBody>
      </p:sp>
    </p:spTree>
    <p:extLst>
      <p:ext uri="{BB962C8B-B14F-4D97-AF65-F5344CB8AC3E}">
        <p14:creationId xmlns:p14="http://schemas.microsoft.com/office/powerpoint/2010/main" val="471816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sp>
        <p:nvSpPr>
          <p:cNvPr id="5" name="Date Placeholder 4"/>
          <p:cNvSpPr>
            <a:spLocks noGrp="1"/>
          </p:cNvSpPr>
          <p:nvPr>
            <p:ph type="dt" sz="half" idx="12"/>
          </p:nvPr>
        </p:nvSpPr>
        <p:spPr/>
        <p:txBody>
          <a:bodyPr/>
          <a:lstStyle/>
          <a:p>
            <a:pPr>
              <a:defRPr/>
            </a:pPr>
            <a:r>
              <a:rPr lang="en-US" dirty="0"/>
              <a:t>5/6/16</a:t>
            </a:r>
            <a:endParaRPr lang="de-DE"/>
          </a:p>
        </p:txBody>
      </p:sp>
      <p:pic>
        <p:nvPicPr>
          <p:cNvPr id="6" name="Picture 5" descr="C:\Documents and Settings\ROESSO\My Documents\Ablage\Corporate Design\PowerPoint\Logos Wizard\BASFc_Q_PPT_38_blau-dunkel.t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
            <a:ext cx="9144000" cy="51435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93245" y="1913138"/>
            <a:ext cx="3922000" cy="1415988"/>
          </a:xfrm>
          <a:prstGeom prst="rect">
            <a:avLst/>
          </a:prstGeom>
        </p:spPr>
      </p:pic>
    </p:spTree>
    <p:extLst>
      <p:ext uri="{BB962C8B-B14F-4D97-AF65-F5344CB8AC3E}">
        <p14:creationId xmlns:p14="http://schemas.microsoft.com/office/powerpoint/2010/main" val="691585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Number Placeholder 4"/>
          <p:cNvSpPr>
            <a:spLocks noGrp="1"/>
          </p:cNvSpPr>
          <p:nvPr>
            <p:ph type="sldNum" sz="quarter" idx="10"/>
          </p:nvPr>
        </p:nvSpPr>
        <p:spPr>
          <a:noFill/>
        </p:spPr>
        <p:txBody>
          <a:bodyPr/>
          <a:lstStyle>
            <a:lvl1pPr>
              <a:defRPr b="1" i="1">
                <a:solidFill>
                  <a:schemeClr val="tx1"/>
                </a:solidFill>
                <a:latin typeface="Arial" panose="020B0604020202020204" pitchFamily="34" charset="0"/>
              </a:defRPr>
            </a:lvl1pPr>
            <a:lvl2pPr marL="557213" indent="-214313">
              <a:defRPr b="1" i="1">
                <a:solidFill>
                  <a:schemeClr val="tx1"/>
                </a:solidFill>
                <a:latin typeface="Arial" panose="020B0604020202020204" pitchFamily="34" charset="0"/>
              </a:defRPr>
            </a:lvl2pPr>
            <a:lvl3pPr marL="857250" indent="-171450">
              <a:defRPr b="1" i="1">
                <a:solidFill>
                  <a:schemeClr val="tx1"/>
                </a:solidFill>
                <a:latin typeface="Arial" panose="020B0604020202020204" pitchFamily="34" charset="0"/>
              </a:defRPr>
            </a:lvl3pPr>
            <a:lvl4pPr marL="1200150" indent="-171450">
              <a:defRPr b="1" i="1">
                <a:solidFill>
                  <a:schemeClr val="tx1"/>
                </a:solidFill>
                <a:latin typeface="Arial" panose="020B0604020202020204" pitchFamily="34" charset="0"/>
              </a:defRPr>
            </a:lvl4pPr>
            <a:lvl5pPr marL="1543050" indent="-171450">
              <a:defRPr b="1" i="1">
                <a:solidFill>
                  <a:schemeClr val="tx1"/>
                </a:solidFill>
                <a:latin typeface="Arial" panose="020B0604020202020204" pitchFamily="34" charset="0"/>
              </a:defRPr>
            </a:lvl5pPr>
            <a:lvl6pPr marL="1885950" indent="-171450" eaLnBrk="0" fontAlgn="base" hangingPunct="0">
              <a:spcBef>
                <a:spcPct val="0"/>
              </a:spcBef>
              <a:spcAft>
                <a:spcPct val="0"/>
              </a:spcAft>
              <a:defRPr b="1" i="1">
                <a:solidFill>
                  <a:schemeClr val="tx1"/>
                </a:solidFill>
                <a:latin typeface="Arial" panose="020B0604020202020204" pitchFamily="34" charset="0"/>
              </a:defRPr>
            </a:lvl6pPr>
            <a:lvl7pPr marL="2228850" indent="-171450" eaLnBrk="0" fontAlgn="base" hangingPunct="0">
              <a:spcBef>
                <a:spcPct val="0"/>
              </a:spcBef>
              <a:spcAft>
                <a:spcPct val="0"/>
              </a:spcAft>
              <a:defRPr b="1" i="1">
                <a:solidFill>
                  <a:schemeClr val="tx1"/>
                </a:solidFill>
                <a:latin typeface="Arial" panose="020B0604020202020204" pitchFamily="34" charset="0"/>
              </a:defRPr>
            </a:lvl7pPr>
            <a:lvl8pPr marL="2571750" indent="-171450" eaLnBrk="0" fontAlgn="base" hangingPunct="0">
              <a:spcBef>
                <a:spcPct val="0"/>
              </a:spcBef>
              <a:spcAft>
                <a:spcPct val="0"/>
              </a:spcAft>
              <a:defRPr b="1" i="1">
                <a:solidFill>
                  <a:schemeClr val="tx1"/>
                </a:solidFill>
                <a:latin typeface="Arial" panose="020B0604020202020204" pitchFamily="34" charset="0"/>
              </a:defRPr>
            </a:lvl8pPr>
            <a:lvl9pPr marL="2914650" indent="-171450" eaLnBrk="0" fontAlgn="base" hangingPunct="0">
              <a:spcBef>
                <a:spcPct val="0"/>
              </a:spcBef>
              <a:spcAft>
                <a:spcPct val="0"/>
              </a:spcAft>
              <a:defRPr b="1" i="1">
                <a:solidFill>
                  <a:schemeClr val="tx1"/>
                </a:solidFill>
                <a:latin typeface="Arial" panose="020B0604020202020204" pitchFamily="34" charset="0"/>
              </a:defRPr>
            </a:lvl9pPr>
          </a:lstStyle>
          <a:p>
            <a:r>
              <a:rPr lang="en-US" altLang="en-US" b="0" i="0"/>
              <a:t> </a:t>
            </a:r>
            <a:fld id="{C7E097A5-6042-486F-B88C-3213980FBE39}" type="slidenum">
              <a:rPr lang="en-US" altLang="en-US" b="0" i="0"/>
              <a:pPr/>
              <a:t>4</a:t>
            </a:fld>
            <a:endParaRPr lang="en-US" altLang="en-US" b="0" i="0"/>
          </a:p>
        </p:txBody>
      </p:sp>
      <p:sp>
        <p:nvSpPr>
          <p:cNvPr id="281603" name="Rectangle 2"/>
          <p:cNvSpPr>
            <a:spLocks noGrp="1" noChangeArrowheads="1"/>
          </p:cNvSpPr>
          <p:nvPr>
            <p:ph type="title"/>
          </p:nvPr>
        </p:nvSpPr>
        <p:spPr>
          <a:xfrm>
            <a:off x="1547664" y="49737"/>
            <a:ext cx="4914900" cy="472996"/>
          </a:xfrm>
        </p:spPr>
        <p:txBody>
          <a:bodyPr>
            <a:noAutofit/>
          </a:bodyPr>
          <a:lstStyle/>
          <a:p>
            <a:pPr algn="ctr"/>
            <a:r>
              <a:rPr lang="en-US" altLang="en-US" sz="3200" dirty="0">
                <a:solidFill>
                  <a:schemeClr val="accent1"/>
                </a:solidFill>
              </a:rPr>
              <a:t>Education</a:t>
            </a:r>
          </a:p>
        </p:txBody>
      </p:sp>
      <p:pic>
        <p:nvPicPr>
          <p:cNvPr id="281604" name="Picture 3" descr="141_41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8090"/>
            <a:ext cx="4572000" cy="314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605" name="Picture 4" descr="140_4073"/>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3657600" y="698090"/>
            <a:ext cx="4002342" cy="3148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06" name="Rectangle 5"/>
          <p:cNvSpPr>
            <a:spLocks noChangeArrowheads="1"/>
          </p:cNvSpPr>
          <p:nvPr/>
        </p:nvSpPr>
        <p:spPr bwMode="auto">
          <a:xfrm>
            <a:off x="361335" y="865240"/>
            <a:ext cx="29718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00113">
              <a:defRPr b="1" i="1">
                <a:solidFill>
                  <a:schemeClr val="tx1"/>
                </a:solidFill>
                <a:latin typeface="Arial" panose="020B0604020202020204" pitchFamily="34" charset="0"/>
              </a:defRPr>
            </a:lvl1pPr>
            <a:lvl2pPr marL="742950" indent="-285750" defTabSz="900113">
              <a:defRPr b="1" i="1">
                <a:solidFill>
                  <a:schemeClr val="tx1"/>
                </a:solidFill>
                <a:latin typeface="Arial" panose="020B0604020202020204" pitchFamily="34" charset="0"/>
              </a:defRPr>
            </a:lvl2pPr>
            <a:lvl3pPr marL="1143000" indent="-228600" defTabSz="900113">
              <a:defRPr b="1" i="1">
                <a:solidFill>
                  <a:schemeClr val="tx1"/>
                </a:solidFill>
                <a:latin typeface="Arial" panose="020B0604020202020204" pitchFamily="34" charset="0"/>
              </a:defRPr>
            </a:lvl3pPr>
            <a:lvl4pPr marL="1600200" indent="-228600" defTabSz="900113">
              <a:defRPr b="1" i="1">
                <a:solidFill>
                  <a:schemeClr val="tx1"/>
                </a:solidFill>
                <a:latin typeface="Arial" panose="020B0604020202020204" pitchFamily="34" charset="0"/>
              </a:defRPr>
            </a:lvl4pPr>
            <a:lvl5pPr marL="2057400" indent="-228600" defTabSz="900113">
              <a:defRPr b="1" i="1">
                <a:solidFill>
                  <a:schemeClr val="tx1"/>
                </a:solidFill>
                <a:latin typeface="Arial" panose="020B0604020202020204" pitchFamily="34" charset="0"/>
              </a:defRPr>
            </a:lvl5pPr>
            <a:lvl6pPr marL="2514600" indent="-228600" defTabSz="900113" eaLnBrk="0" fontAlgn="base" hangingPunct="0">
              <a:spcBef>
                <a:spcPct val="0"/>
              </a:spcBef>
              <a:spcAft>
                <a:spcPct val="0"/>
              </a:spcAft>
              <a:defRPr b="1" i="1">
                <a:solidFill>
                  <a:schemeClr val="tx1"/>
                </a:solidFill>
                <a:latin typeface="Arial" panose="020B0604020202020204" pitchFamily="34" charset="0"/>
              </a:defRPr>
            </a:lvl6pPr>
            <a:lvl7pPr marL="2971800" indent="-228600" defTabSz="900113" eaLnBrk="0" fontAlgn="base" hangingPunct="0">
              <a:spcBef>
                <a:spcPct val="0"/>
              </a:spcBef>
              <a:spcAft>
                <a:spcPct val="0"/>
              </a:spcAft>
              <a:defRPr b="1" i="1">
                <a:solidFill>
                  <a:schemeClr val="tx1"/>
                </a:solidFill>
                <a:latin typeface="Arial" panose="020B0604020202020204" pitchFamily="34" charset="0"/>
              </a:defRPr>
            </a:lvl7pPr>
            <a:lvl8pPr marL="3429000" indent="-228600" defTabSz="900113" eaLnBrk="0" fontAlgn="base" hangingPunct="0">
              <a:spcBef>
                <a:spcPct val="0"/>
              </a:spcBef>
              <a:spcAft>
                <a:spcPct val="0"/>
              </a:spcAft>
              <a:defRPr b="1" i="1">
                <a:solidFill>
                  <a:schemeClr val="tx1"/>
                </a:solidFill>
                <a:latin typeface="Arial" panose="020B0604020202020204" pitchFamily="34" charset="0"/>
              </a:defRPr>
            </a:lvl8pPr>
            <a:lvl9pPr marL="3886200" indent="-228600" defTabSz="900113" eaLnBrk="0" fontAlgn="base" hangingPunct="0">
              <a:spcBef>
                <a:spcPct val="0"/>
              </a:spcBef>
              <a:spcAft>
                <a:spcPct val="0"/>
              </a:spcAft>
              <a:defRPr b="1" i="1">
                <a:solidFill>
                  <a:schemeClr val="tx1"/>
                </a:solidFill>
                <a:latin typeface="Arial" panose="020B0604020202020204" pitchFamily="34" charset="0"/>
              </a:defRPr>
            </a:lvl9pPr>
          </a:lstStyle>
          <a:p>
            <a:pPr algn="ctr">
              <a:lnSpc>
                <a:spcPct val="95000"/>
              </a:lnSpc>
              <a:spcAft>
                <a:spcPct val="50000"/>
              </a:spcAft>
              <a:buClr>
                <a:srgbClr val="004A96"/>
              </a:buClr>
              <a:buFont typeface="Wingdings" panose="05000000000000000000" pitchFamily="2" charset="2"/>
              <a:buNone/>
            </a:pPr>
            <a:r>
              <a:rPr lang="en-US" altLang="en-US" sz="2000" i="0" dirty="0">
                <a:solidFill>
                  <a:schemeClr val="bg1"/>
                </a:solidFill>
              </a:rPr>
              <a:t>Application Demos</a:t>
            </a:r>
          </a:p>
        </p:txBody>
      </p:sp>
      <p:sp>
        <p:nvSpPr>
          <p:cNvPr id="281607" name="Rectangle 6"/>
          <p:cNvSpPr>
            <a:spLocks noChangeArrowheads="1"/>
          </p:cNvSpPr>
          <p:nvPr/>
        </p:nvSpPr>
        <p:spPr bwMode="auto">
          <a:xfrm>
            <a:off x="4119716" y="835738"/>
            <a:ext cx="2971800" cy="465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00113">
              <a:defRPr b="1" i="1">
                <a:solidFill>
                  <a:schemeClr val="tx1"/>
                </a:solidFill>
                <a:latin typeface="Arial" panose="020B0604020202020204" pitchFamily="34" charset="0"/>
              </a:defRPr>
            </a:lvl1pPr>
            <a:lvl2pPr marL="742950" indent="-285750" defTabSz="900113">
              <a:defRPr b="1" i="1">
                <a:solidFill>
                  <a:schemeClr val="tx1"/>
                </a:solidFill>
                <a:latin typeface="Arial" panose="020B0604020202020204" pitchFamily="34" charset="0"/>
              </a:defRPr>
            </a:lvl2pPr>
            <a:lvl3pPr marL="1143000" indent="-228600" defTabSz="900113">
              <a:defRPr b="1" i="1">
                <a:solidFill>
                  <a:schemeClr val="tx1"/>
                </a:solidFill>
                <a:latin typeface="Arial" panose="020B0604020202020204" pitchFamily="34" charset="0"/>
              </a:defRPr>
            </a:lvl3pPr>
            <a:lvl4pPr marL="1600200" indent="-228600" defTabSz="900113">
              <a:defRPr b="1" i="1">
                <a:solidFill>
                  <a:schemeClr val="tx1"/>
                </a:solidFill>
                <a:latin typeface="Arial" panose="020B0604020202020204" pitchFamily="34" charset="0"/>
              </a:defRPr>
            </a:lvl4pPr>
            <a:lvl5pPr marL="2057400" indent="-228600" defTabSz="900113">
              <a:defRPr b="1" i="1">
                <a:solidFill>
                  <a:schemeClr val="tx1"/>
                </a:solidFill>
                <a:latin typeface="Arial" panose="020B0604020202020204" pitchFamily="34" charset="0"/>
              </a:defRPr>
            </a:lvl5pPr>
            <a:lvl6pPr marL="2514600" indent="-228600" defTabSz="900113" eaLnBrk="0" fontAlgn="base" hangingPunct="0">
              <a:spcBef>
                <a:spcPct val="0"/>
              </a:spcBef>
              <a:spcAft>
                <a:spcPct val="0"/>
              </a:spcAft>
              <a:defRPr b="1" i="1">
                <a:solidFill>
                  <a:schemeClr val="tx1"/>
                </a:solidFill>
                <a:latin typeface="Arial" panose="020B0604020202020204" pitchFamily="34" charset="0"/>
              </a:defRPr>
            </a:lvl6pPr>
            <a:lvl7pPr marL="2971800" indent="-228600" defTabSz="900113" eaLnBrk="0" fontAlgn="base" hangingPunct="0">
              <a:spcBef>
                <a:spcPct val="0"/>
              </a:spcBef>
              <a:spcAft>
                <a:spcPct val="0"/>
              </a:spcAft>
              <a:defRPr b="1" i="1">
                <a:solidFill>
                  <a:schemeClr val="tx1"/>
                </a:solidFill>
                <a:latin typeface="Arial" panose="020B0604020202020204" pitchFamily="34" charset="0"/>
              </a:defRPr>
            </a:lvl7pPr>
            <a:lvl8pPr marL="3429000" indent="-228600" defTabSz="900113" eaLnBrk="0" fontAlgn="base" hangingPunct="0">
              <a:spcBef>
                <a:spcPct val="0"/>
              </a:spcBef>
              <a:spcAft>
                <a:spcPct val="0"/>
              </a:spcAft>
              <a:defRPr b="1" i="1">
                <a:solidFill>
                  <a:schemeClr val="tx1"/>
                </a:solidFill>
                <a:latin typeface="Arial" panose="020B0604020202020204" pitchFamily="34" charset="0"/>
              </a:defRPr>
            </a:lvl8pPr>
            <a:lvl9pPr marL="3886200" indent="-228600" defTabSz="900113" eaLnBrk="0" fontAlgn="base" hangingPunct="0">
              <a:spcBef>
                <a:spcPct val="0"/>
              </a:spcBef>
              <a:spcAft>
                <a:spcPct val="0"/>
              </a:spcAft>
              <a:defRPr b="1" i="1">
                <a:solidFill>
                  <a:schemeClr val="tx1"/>
                </a:solidFill>
                <a:latin typeface="Arial" panose="020B0604020202020204" pitchFamily="34" charset="0"/>
              </a:defRPr>
            </a:lvl9pPr>
          </a:lstStyle>
          <a:p>
            <a:pPr algn="ctr">
              <a:lnSpc>
                <a:spcPct val="95000"/>
              </a:lnSpc>
              <a:spcAft>
                <a:spcPct val="50000"/>
              </a:spcAft>
              <a:buClr>
                <a:srgbClr val="004A96"/>
              </a:buClr>
              <a:buFont typeface="Wingdings" panose="05000000000000000000" pitchFamily="2" charset="2"/>
              <a:buNone/>
            </a:pPr>
            <a:r>
              <a:rPr lang="en-US" altLang="en-US" sz="2000" i="0" dirty="0">
                <a:solidFill>
                  <a:schemeClr val="bg1"/>
                </a:solidFill>
              </a:rPr>
              <a:t>Tours</a:t>
            </a:r>
          </a:p>
        </p:txBody>
      </p:sp>
      <p:pic>
        <p:nvPicPr>
          <p:cNvPr id="281608" name="Picture 7" desc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6550" y="2800350"/>
            <a:ext cx="3647537" cy="234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09" name="Rectangle 8"/>
          <p:cNvSpPr>
            <a:spLocks noChangeArrowheads="1"/>
          </p:cNvSpPr>
          <p:nvPr/>
        </p:nvSpPr>
        <p:spPr bwMode="auto">
          <a:xfrm>
            <a:off x="2664538" y="4686300"/>
            <a:ext cx="1943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00113">
              <a:defRPr b="1" i="1">
                <a:solidFill>
                  <a:schemeClr val="tx1"/>
                </a:solidFill>
                <a:latin typeface="Arial" panose="020B0604020202020204" pitchFamily="34" charset="0"/>
              </a:defRPr>
            </a:lvl1pPr>
            <a:lvl2pPr marL="742950" indent="-285750" defTabSz="900113">
              <a:defRPr b="1" i="1">
                <a:solidFill>
                  <a:schemeClr val="tx1"/>
                </a:solidFill>
                <a:latin typeface="Arial" panose="020B0604020202020204" pitchFamily="34" charset="0"/>
              </a:defRPr>
            </a:lvl2pPr>
            <a:lvl3pPr marL="1143000" indent="-228600" defTabSz="900113">
              <a:defRPr b="1" i="1">
                <a:solidFill>
                  <a:schemeClr val="tx1"/>
                </a:solidFill>
                <a:latin typeface="Arial" panose="020B0604020202020204" pitchFamily="34" charset="0"/>
              </a:defRPr>
            </a:lvl3pPr>
            <a:lvl4pPr marL="1600200" indent="-228600" defTabSz="900113">
              <a:defRPr b="1" i="1">
                <a:solidFill>
                  <a:schemeClr val="tx1"/>
                </a:solidFill>
                <a:latin typeface="Arial" panose="020B0604020202020204" pitchFamily="34" charset="0"/>
              </a:defRPr>
            </a:lvl4pPr>
            <a:lvl5pPr marL="2057400" indent="-228600" defTabSz="900113">
              <a:defRPr b="1" i="1">
                <a:solidFill>
                  <a:schemeClr val="tx1"/>
                </a:solidFill>
                <a:latin typeface="Arial" panose="020B0604020202020204" pitchFamily="34" charset="0"/>
              </a:defRPr>
            </a:lvl5pPr>
            <a:lvl6pPr marL="2514600" indent="-228600" defTabSz="900113" eaLnBrk="0" fontAlgn="base" hangingPunct="0">
              <a:spcBef>
                <a:spcPct val="0"/>
              </a:spcBef>
              <a:spcAft>
                <a:spcPct val="0"/>
              </a:spcAft>
              <a:defRPr b="1" i="1">
                <a:solidFill>
                  <a:schemeClr val="tx1"/>
                </a:solidFill>
                <a:latin typeface="Arial" panose="020B0604020202020204" pitchFamily="34" charset="0"/>
              </a:defRPr>
            </a:lvl6pPr>
            <a:lvl7pPr marL="2971800" indent="-228600" defTabSz="900113" eaLnBrk="0" fontAlgn="base" hangingPunct="0">
              <a:spcBef>
                <a:spcPct val="0"/>
              </a:spcBef>
              <a:spcAft>
                <a:spcPct val="0"/>
              </a:spcAft>
              <a:defRPr b="1" i="1">
                <a:solidFill>
                  <a:schemeClr val="tx1"/>
                </a:solidFill>
                <a:latin typeface="Arial" panose="020B0604020202020204" pitchFamily="34" charset="0"/>
              </a:defRPr>
            </a:lvl7pPr>
            <a:lvl8pPr marL="3429000" indent="-228600" defTabSz="900113" eaLnBrk="0" fontAlgn="base" hangingPunct="0">
              <a:spcBef>
                <a:spcPct val="0"/>
              </a:spcBef>
              <a:spcAft>
                <a:spcPct val="0"/>
              </a:spcAft>
              <a:defRPr b="1" i="1">
                <a:solidFill>
                  <a:schemeClr val="tx1"/>
                </a:solidFill>
                <a:latin typeface="Arial" panose="020B0604020202020204" pitchFamily="34" charset="0"/>
              </a:defRPr>
            </a:lvl8pPr>
            <a:lvl9pPr marL="3886200" indent="-228600" defTabSz="900113" eaLnBrk="0" fontAlgn="base" hangingPunct="0">
              <a:spcBef>
                <a:spcPct val="0"/>
              </a:spcBef>
              <a:spcAft>
                <a:spcPct val="0"/>
              </a:spcAft>
              <a:defRPr b="1" i="1">
                <a:solidFill>
                  <a:schemeClr val="tx1"/>
                </a:solidFill>
                <a:latin typeface="Arial" panose="020B0604020202020204" pitchFamily="34" charset="0"/>
              </a:defRPr>
            </a:lvl9pPr>
          </a:lstStyle>
          <a:p>
            <a:pPr algn="ctr">
              <a:lnSpc>
                <a:spcPct val="95000"/>
              </a:lnSpc>
              <a:spcAft>
                <a:spcPct val="50000"/>
              </a:spcAft>
              <a:buClr>
                <a:srgbClr val="004A96"/>
              </a:buClr>
              <a:buFont typeface="Wingdings" panose="05000000000000000000" pitchFamily="2" charset="2"/>
              <a:buNone/>
            </a:pPr>
            <a:r>
              <a:rPr lang="en-US" altLang="en-US" sz="2000" i="0" dirty="0">
                <a:solidFill>
                  <a:schemeClr val="bg1"/>
                </a:solidFill>
              </a:rPr>
              <a:t>Field Training</a:t>
            </a:r>
          </a:p>
        </p:txBody>
      </p:sp>
    </p:spTree>
    <p:extLst>
      <p:ext uri="{BB962C8B-B14F-4D97-AF65-F5344CB8AC3E}">
        <p14:creationId xmlns:p14="http://schemas.microsoft.com/office/powerpoint/2010/main" val="1949578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283029" y="457204"/>
            <a:ext cx="7358741" cy="740229"/>
          </a:xfrm>
        </p:spPr>
        <p:txBody>
          <a:bodyPr>
            <a:normAutofit/>
          </a:bodyPr>
          <a:lstStyle/>
          <a:p>
            <a:r>
              <a:rPr lang="en-US" sz="3200" dirty="0">
                <a:solidFill>
                  <a:schemeClr val="accent4">
                    <a:lumMod val="50000"/>
                  </a:schemeClr>
                </a:solidFill>
              </a:rPr>
              <a:t>Vegetation Management Principals</a:t>
            </a:r>
          </a:p>
        </p:txBody>
      </p:sp>
      <p:sp>
        <p:nvSpPr>
          <p:cNvPr id="4" name="Rectangle 3"/>
          <p:cNvSpPr txBox="1">
            <a:spLocks noChangeArrowheads="1"/>
          </p:cNvSpPr>
          <p:nvPr/>
        </p:nvSpPr>
        <p:spPr>
          <a:xfrm>
            <a:off x="195943" y="1588470"/>
            <a:ext cx="7445827" cy="3394472"/>
          </a:xfrm>
          <a:prstGeom prst="rect">
            <a:avLst/>
          </a:prstGeom>
        </p:spPr>
        <p:txBody>
          <a:bodyPr/>
          <a:lstStyle>
            <a:lvl1pPr marL="342900" indent="-342900" algn="l" rtl="0" eaLnBrk="0" fontAlgn="base" hangingPunct="0">
              <a:spcBef>
                <a:spcPct val="0"/>
              </a:spcBef>
              <a:spcAft>
                <a:spcPct val="50000"/>
              </a:spcAft>
              <a:buClr>
                <a:schemeClr val="accent1"/>
              </a:buClr>
              <a:buFont typeface="Wingdings" panose="05000000000000000000" pitchFamily="2" charset="2"/>
              <a:buChar char="n"/>
              <a:defRPr sz="2200">
                <a:solidFill>
                  <a:schemeClr val="tx1"/>
                </a:solidFill>
                <a:latin typeface="+mn-lt"/>
                <a:ea typeface="+mn-ea"/>
                <a:cs typeface="+mn-cs"/>
              </a:defRPr>
            </a:lvl1pPr>
            <a:lvl2pPr marL="736600" indent="-393700" algn="l" rtl="0" eaLnBrk="0" fontAlgn="base" hangingPunct="0">
              <a:spcBef>
                <a:spcPct val="0"/>
              </a:spcBef>
              <a:spcAft>
                <a:spcPct val="50000"/>
              </a:spcAft>
              <a:buClr>
                <a:schemeClr val="accent1"/>
              </a:buClr>
              <a:buFont typeface="Wingdings" panose="05000000000000000000" pitchFamily="2" charset="2"/>
              <a:buChar char="l"/>
              <a:defRPr sz="2200">
                <a:solidFill>
                  <a:schemeClr val="tx1"/>
                </a:solidFill>
                <a:latin typeface="+mn-lt"/>
                <a:cs typeface="+mn-cs"/>
              </a:defRPr>
            </a:lvl2pPr>
            <a:lvl3pPr marL="1130300" indent="-393700" algn="l" rtl="0" eaLnBrk="0" fontAlgn="base" hangingPunct="0">
              <a:spcBef>
                <a:spcPct val="0"/>
              </a:spcBef>
              <a:spcAft>
                <a:spcPct val="50000"/>
              </a:spcAft>
              <a:buClr>
                <a:schemeClr val="tx1"/>
              </a:buClr>
              <a:buChar char="–"/>
              <a:defRPr sz="2200">
                <a:solidFill>
                  <a:schemeClr val="tx1"/>
                </a:solidFill>
                <a:latin typeface="+mn-lt"/>
                <a:cs typeface="+mn-cs"/>
              </a:defRPr>
            </a:lvl3pPr>
            <a:lvl4pPr marL="1524000" indent="-393700" algn="l" rtl="0" eaLnBrk="0" fontAlgn="base" hangingPunct="0">
              <a:spcBef>
                <a:spcPct val="0"/>
              </a:spcBef>
              <a:spcAft>
                <a:spcPct val="50000"/>
              </a:spcAft>
              <a:buChar char="–"/>
              <a:defRPr sz="2200">
                <a:solidFill>
                  <a:schemeClr val="tx1"/>
                </a:solidFill>
                <a:latin typeface="+mn-lt"/>
                <a:cs typeface="+mn-cs"/>
              </a:defRPr>
            </a:lvl4pPr>
            <a:lvl5pPr marL="1917700" indent="-393700" algn="l" rtl="0" eaLnBrk="0" fontAlgn="base" hangingPunct="0">
              <a:spcBef>
                <a:spcPct val="0"/>
              </a:spcBef>
              <a:spcAft>
                <a:spcPct val="50000"/>
              </a:spcAft>
              <a:buChar char="»"/>
              <a:defRPr sz="2200">
                <a:solidFill>
                  <a:schemeClr val="tx1"/>
                </a:solidFill>
                <a:latin typeface="+mn-lt"/>
                <a:cs typeface="+mn-cs"/>
              </a:defRPr>
            </a:lvl5pPr>
            <a:lvl6pPr marL="2374900" indent="-393700" algn="l" rtl="0" fontAlgn="base">
              <a:spcBef>
                <a:spcPct val="0"/>
              </a:spcBef>
              <a:spcAft>
                <a:spcPct val="50000"/>
              </a:spcAft>
              <a:buChar char="»"/>
              <a:defRPr sz="2200">
                <a:solidFill>
                  <a:schemeClr val="tx1"/>
                </a:solidFill>
                <a:latin typeface="+mn-lt"/>
                <a:cs typeface="+mn-cs"/>
              </a:defRPr>
            </a:lvl6pPr>
            <a:lvl7pPr marL="2832100" indent="-393700" algn="l" rtl="0" fontAlgn="base">
              <a:spcBef>
                <a:spcPct val="0"/>
              </a:spcBef>
              <a:spcAft>
                <a:spcPct val="50000"/>
              </a:spcAft>
              <a:buChar char="»"/>
              <a:defRPr sz="2200">
                <a:solidFill>
                  <a:schemeClr val="tx1"/>
                </a:solidFill>
                <a:latin typeface="+mn-lt"/>
                <a:cs typeface="+mn-cs"/>
              </a:defRPr>
            </a:lvl7pPr>
            <a:lvl8pPr marL="3289300" indent="-393700" algn="l" rtl="0" fontAlgn="base">
              <a:spcBef>
                <a:spcPct val="0"/>
              </a:spcBef>
              <a:spcAft>
                <a:spcPct val="50000"/>
              </a:spcAft>
              <a:buChar char="»"/>
              <a:defRPr sz="2200">
                <a:solidFill>
                  <a:schemeClr val="tx1"/>
                </a:solidFill>
                <a:latin typeface="+mn-lt"/>
                <a:cs typeface="+mn-cs"/>
              </a:defRPr>
            </a:lvl8pPr>
            <a:lvl9pPr marL="3746500" indent="-393700" algn="l" rtl="0" fontAlgn="base">
              <a:spcBef>
                <a:spcPct val="0"/>
              </a:spcBef>
              <a:spcAft>
                <a:spcPct val="50000"/>
              </a:spcAft>
              <a:buChar char="»"/>
              <a:defRPr sz="2200">
                <a:solidFill>
                  <a:schemeClr val="tx1"/>
                </a:solidFill>
                <a:latin typeface="+mn-lt"/>
                <a:cs typeface="+mn-cs"/>
              </a:defRPr>
            </a:lvl9pPr>
          </a:lstStyle>
          <a:p>
            <a:pPr>
              <a:lnSpc>
                <a:spcPct val="150000"/>
              </a:lnSpc>
            </a:pPr>
            <a:r>
              <a:rPr lang="en-US" altLang="en-US" sz="1800" kern="0" dirty="0"/>
              <a:t>Restore and improve plant, animal and human habitats</a:t>
            </a:r>
          </a:p>
          <a:p>
            <a:pPr>
              <a:lnSpc>
                <a:spcPct val="150000"/>
              </a:lnSpc>
            </a:pPr>
            <a:r>
              <a:rPr lang="en-US" altLang="en-US" sz="1800" kern="0" dirty="0"/>
              <a:t>Strive to always make a positive environmental change</a:t>
            </a:r>
          </a:p>
          <a:p>
            <a:pPr>
              <a:lnSpc>
                <a:spcPct val="150000"/>
              </a:lnSpc>
            </a:pPr>
            <a:r>
              <a:rPr lang="en-US" altLang="en-US" sz="1800" dirty="0"/>
              <a:t>Protect the habitat of threatened and endangered species</a:t>
            </a:r>
          </a:p>
          <a:p>
            <a:pPr>
              <a:lnSpc>
                <a:spcPct val="150000"/>
              </a:lnSpc>
            </a:pPr>
            <a:r>
              <a:rPr lang="en-US" altLang="en-US" sz="1800" dirty="0"/>
              <a:t>Apply herbicide responsibly, using the appropriate products, amounts and application technique to achieve the desired results</a:t>
            </a:r>
          </a:p>
        </p:txBody>
      </p:sp>
    </p:spTree>
    <p:extLst>
      <p:ext uri="{BB962C8B-B14F-4D97-AF65-F5344CB8AC3E}">
        <p14:creationId xmlns:p14="http://schemas.microsoft.com/office/powerpoint/2010/main" val="151994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1" y="390351"/>
            <a:ext cx="6226629" cy="589363"/>
          </a:xfrm>
        </p:spPr>
        <p:txBody>
          <a:bodyPr>
            <a:normAutofit fontScale="90000"/>
          </a:bodyPr>
          <a:lstStyle/>
          <a:p>
            <a:r>
              <a:rPr lang="en-US" sz="3600" dirty="0">
                <a:solidFill>
                  <a:schemeClr val="accent4">
                    <a:lumMod val="50000"/>
                  </a:schemeClr>
                </a:solidFill>
              </a:rPr>
              <a:t>Wildlife Friendly Habitat</a:t>
            </a:r>
            <a:br>
              <a:rPr lang="en-US" dirty="0">
                <a:solidFill>
                  <a:schemeClr val="bg1"/>
                </a:solidFill>
              </a:rPr>
            </a:br>
            <a:r>
              <a:rPr lang="en-US" sz="2025" dirty="0">
                <a:solidFill>
                  <a:schemeClr val="bg1"/>
                </a:solidFill>
              </a:rPr>
              <a:t>Early Successional Habitat</a:t>
            </a:r>
          </a:p>
        </p:txBody>
      </p:sp>
      <p:sp>
        <p:nvSpPr>
          <p:cNvPr id="4" name="Rectangle 3"/>
          <p:cNvSpPr txBox="1">
            <a:spLocks noChangeArrowheads="1"/>
          </p:cNvSpPr>
          <p:nvPr/>
        </p:nvSpPr>
        <p:spPr>
          <a:xfrm>
            <a:off x="402771" y="1314450"/>
            <a:ext cx="6801701" cy="3200400"/>
          </a:xfrm>
          <a:prstGeom prst="rect">
            <a:avLst/>
          </a:prstGeom>
        </p:spPr>
        <p:txBody>
          <a:bodyPr/>
          <a:lstStyle>
            <a:lvl1pPr marL="342900" indent="-342900" algn="l" rtl="0" eaLnBrk="0" fontAlgn="base" hangingPunct="0">
              <a:spcBef>
                <a:spcPct val="0"/>
              </a:spcBef>
              <a:spcAft>
                <a:spcPct val="50000"/>
              </a:spcAft>
              <a:buClr>
                <a:schemeClr val="accent1"/>
              </a:buClr>
              <a:buFont typeface="Wingdings" panose="05000000000000000000" pitchFamily="2" charset="2"/>
              <a:buChar char="n"/>
              <a:defRPr sz="2200">
                <a:solidFill>
                  <a:schemeClr val="tx1"/>
                </a:solidFill>
                <a:latin typeface="+mn-lt"/>
                <a:ea typeface="+mn-ea"/>
                <a:cs typeface="+mn-cs"/>
              </a:defRPr>
            </a:lvl1pPr>
            <a:lvl2pPr marL="736600" indent="-393700" algn="l" rtl="0" eaLnBrk="0" fontAlgn="base" hangingPunct="0">
              <a:spcBef>
                <a:spcPct val="0"/>
              </a:spcBef>
              <a:spcAft>
                <a:spcPct val="50000"/>
              </a:spcAft>
              <a:buClr>
                <a:schemeClr val="accent1"/>
              </a:buClr>
              <a:buFont typeface="Wingdings" panose="05000000000000000000" pitchFamily="2" charset="2"/>
              <a:buChar char="l"/>
              <a:defRPr sz="2200">
                <a:solidFill>
                  <a:schemeClr val="tx1"/>
                </a:solidFill>
                <a:latin typeface="+mn-lt"/>
                <a:cs typeface="+mn-cs"/>
              </a:defRPr>
            </a:lvl2pPr>
            <a:lvl3pPr marL="1130300" indent="-393700" algn="l" rtl="0" eaLnBrk="0" fontAlgn="base" hangingPunct="0">
              <a:spcBef>
                <a:spcPct val="0"/>
              </a:spcBef>
              <a:spcAft>
                <a:spcPct val="50000"/>
              </a:spcAft>
              <a:buClr>
                <a:schemeClr val="tx1"/>
              </a:buClr>
              <a:buChar char="–"/>
              <a:defRPr sz="2200">
                <a:solidFill>
                  <a:schemeClr val="tx1"/>
                </a:solidFill>
                <a:latin typeface="+mn-lt"/>
                <a:cs typeface="+mn-cs"/>
              </a:defRPr>
            </a:lvl3pPr>
            <a:lvl4pPr marL="1524000" indent="-393700" algn="l" rtl="0" eaLnBrk="0" fontAlgn="base" hangingPunct="0">
              <a:spcBef>
                <a:spcPct val="0"/>
              </a:spcBef>
              <a:spcAft>
                <a:spcPct val="50000"/>
              </a:spcAft>
              <a:buChar char="–"/>
              <a:defRPr sz="2200">
                <a:solidFill>
                  <a:schemeClr val="tx1"/>
                </a:solidFill>
                <a:latin typeface="+mn-lt"/>
                <a:cs typeface="+mn-cs"/>
              </a:defRPr>
            </a:lvl4pPr>
            <a:lvl5pPr marL="1917700" indent="-393700" algn="l" rtl="0" eaLnBrk="0" fontAlgn="base" hangingPunct="0">
              <a:spcBef>
                <a:spcPct val="0"/>
              </a:spcBef>
              <a:spcAft>
                <a:spcPct val="50000"/>
              </a:spcAft>
              <a:buChar char="»"/>
              <a:defRPr sz="2200">
                <a:solidFill>
                  <a:schemeClr val="tx1"/>
                </a:solidFill>
                <a:latin typeface="+mn-lt"/>
                <a:cs typeface="+mn-cs"/>
              </a:defRPr>
            </a:lvl5pPr>
            <a:lvl6pPr marL="2374900" indent="-393700" algn="l" rtl="0" fontAlgn="base">
              <a:spcBef>
                <a:spcPct val="0"/>
              </a:spcBef>
              <a:spcAft>
                <a:spcPct val="50000"/>
              </a:spcAft>
              <a:buChar char="»"/>
              <a:defRPr sz="2200">
                <a:solidFill>
                  <a:schemeClr val="tx1"/>
                </a:solidFill>
                <a:latin typeface="+mn-lt"/>
                <a:cs typeface="+mn-cs"/>
              </a:defRPr>
            </a:lvl6pPr>
            <a:lvl7pPr marL="2832100" indent="-393700" algn="l" rtl="0" fontAlgn="base">
              <a:spcBef>
                <a:spcPct val="0"/>
              </a:spcBef>
              <a:spcAft>
                <a:spcPct val="50000"/>
              </a:spcAft>
              <a:buChar char="»"/>
              <a:defRPr sz="2200">
                <a:solidFill>
                  <a:schemeClr val="tx1"/>
                </a:solidFill>
                <a:latin typeface="+mn-lt"/>
                <a:cs typeface="+mn-cs"/>
              </a:defRPr>
            </a:lvl7pPr>
            <a:lvl8pPr marL="3289300" indent="-393700" algn="l" rtl="0" fontAlgn="base">
              <a:spcBef>
                <a:spcPct val="0"/>
              </a:spcBef>
              <a:spcAft>
                <a:spcPct val="50000"/>
              </a:spcAft>
              <a:buChar char="»"/>
              <a:defRPr sz="2200">
                <a:solidFill>
                  <a:schemeClr val="tx1"/>
                </a:solidFill>
                <a:latin typeface="+mn-lt"/>
                <a:cs typeface="+mn-cs"/>
              </a:defRPr>
            </a:lvl8pPr>
            <a:lvl9pPr marL="3746500" indent="-393700" algn="l" rtl="0" fontAlgn="base">
              <a:spcBef>
                <a:spcPct val="0"/>
              </a:spcBef>
              <a:spcAft>
                <a:spcPct val="50000"/>
              </a:spcAft>
              <a:buChar char="»"/>
              <a:defRPr sz="2200">
                <a:solidFill>
                  <a:schemeClr val="tx1"/>
                </a:solidFill>
                <a:latin typeface="+mn-lt"/>
                <a:cs typeface="+mn-cs"/>
              </a:defRPr>
            </a:lvl9pPr>
          </a:lstStyle>
          <a:p>
            <a:r>
              <a:rPr lang="en-US" altLang="en-US" sz="1650" kern="0" dirty="0">
                <a:cs typeface="Times New Roman" panose="02020603050405020304" pitchFamily="18" charset="0"/>
              </a:rPr>
              <a:t>Release forbs (flowering plants)</a:t>
            </a:r>
          </a:p>
          <a:p>
            <a:pPr lvl="1"/>
            <a:r>
              <a:rPr lang="en-US" altLang="en-US" sz="1650" kern="0" dirty="0">
                <a:cs typeface="Times New Roman" panose="02020603050405020304" pitchFamily="18" charset="0"/>
              </a:rPr>
              <a:t>Increase in pollinators</a:t>
            </a:r>
          </a:p>
          <a:p>
            <a:r>
              <a:rPr lang="en-US" altLang="en-US" sz="1650" kern="0" dirty="0">
                <a:cs typeface="Times New Roman" panose="02020603050405020304" pitchFamily="18" charset="0"/>
              </a:rPr>
              <a:t>Release legumes</a:t>
            </a:r>
          </a:p>
          <a:p>
            <a:pPr lvl="1"/>
            <a:r>
              <a:rPr lang="en-US" altLang="en-US" sz="1650" kern="0" dirty="0">
                <a:cs typeface="Times New Roman" panose="02020603050405020304" pitchFamily="18" charset="0"/>
              </a:rPr>
              <a:t>Nitrogen fixers</a:t>
            </a:r>
          </a:p>
          <a:p>
            <a:r>
              <a:rPr lang="en-US" altLang="en-US" sz="1650" kern="0" dirty="0">
                <a:cs typeface="Times New Roman" panose="02020603050405020304" pitchFamily="18" charset="0"/>
              </a:rPr>
              <a:t>Increase high quality food</a:t>
            </a:r>
          </a:p>
          <a:p>
            <a:pPr lvl="1"/>
            <a:r>
              <a:rPr lang="en-US" altLang="en-US" sz="1650" kern="0" dirty="0">
                <a:cs typeface="Times New Roman" panose="02020603050405020304" pitchFamily="18" charset="0"/>
              </a:rPr>
              <a:t>Beautyberry</a:t>
            </a:r>
          </a:p>
          <a:p>
            <a:pPr lvl="1"/>
            <a:r>
              <a:rPr lang="en-US" altLang="en-US" sz="1650" kern="0" dirty="0">
                <a:cs typeface="Times New Roman" panose="02020603050405020304" pitchFamily="18" charset="0"/>
              </a:rPr>
              <a:t>Rubus</a:t>
            </a:r>
          </a:p>
          <a:p>
            <a:r>
              <a:rPr lang="en-US" altLang="en-US" sz="1650" kern="0" dirty="0">
                <a:cs typeface="Times New Roman" panose="02020603050405020304" pitchFamily="18" charset="0"/>
              </a:rPr>
              <a:t>Provide Cover</a:t>
            </a:r>
          </a:p>
          <a:p>
            <a:pPr lvl="1"/>
            <a:r>
              <a:rPr lang="en-US" altLang="en-US" sz="1650" kern="0" dirty="0">
                <a:cs typeface="Times New Roman" panose="02020603050405020304" pitchFamily="18" charset="0"/>
              </a:rPr>
              <a:t>Release warm season grasses</a:t>
            </a:r>
          </a:p>
        </p:txBody>
      </p:sp>
      <p:pic>
        <p:nvPicPr>
          <p:cNvPr id="265220" name="Picture 4" descr="http://media.americanmeadows.com/media/catalog/product/cache/1/image/2664a1c26d20ff89f08769f165108d16/b/l/black-eyed-sus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0768" y="979714"/>
            <a:ext cx="1643704" cy="145000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6" name="Picture 6" descr="https://pheasantsforever.org/getmedia/75d9808c-0419-49bf-90b0-3fbbbf244633/Pollinator3.jpg.asp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902" y="3774975"/>
            <a:ext cx="2069903" cy="116259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7" name="Picture 2" descr="http://kensgardens.com/wp-content/uploads/2014/10/Beautyberry3-1024x6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6085" y="2326037"/>
            <a:ext cx="1772762" cy="117722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696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14040" y="1383618"/>
            <a:ext cx="3757568" cy="3510026"/>
          </a:xfrm>
          <a:prstGeom prst="rect">
            <a:avLst/>
          </a:prstGeom>
        </p:spPr>
      </p:pic>
      <p:sp>
        <p:nvSpPr>
          <p:cNvPr id="8" name="Rectangle 2"/>
          <p:cNvSpPr txBox="1">
            <a:spLocks noChangeArrowheads="1"/>
          </p:cNvSpPr>
          <p:nvPr/>
        </p:nvSpPr>
        <p:spPr>
          <a:xfrm>
            <a:off x="294969" y="1383619"/>
            <a:ext cx="2831690" cy="3510026"/>
          </a:xfrm>
          <a:prstGeom prst="rect">
            <a:avLst/>
          </a:prstGeom>
        </p:spPr>
        <p:txBody>
          <a:bodyPr vert="horz" lIns="0" tIns="0" rIns="0" bIns="0" rtlCol="0" anchor="t">
            <a:normAutofit fontScale="77500" lnSpcReduction="20000"/>
          </a:bodyPr>
          <a:lstStyle>
            <a:lvl1pPr marL="342900" indent="-342900" algn="l" defTabSz="914400" rtl="0" eaLnBrk="1" latinLnBrk="0" hangingPunct="1">
              <a:lnSpc>
                <a:spcPct val="110000"/>
              </a:lnSpc>
              <a:spcBef>
                <a:spcPts val="0"/>
              </a:spcBef>
              <a:spcAft>
                <a:spcPct val="50000"/>
              </a:spcAft>
              <a:buClr>
                <a:schemeClr val="accent1"/>
              </a:buClr>
              <a:buFont typeface="Wingdings"/>
              <a:buChar char="n"/>
              <a:defRPr sz="2000" b="0" i="0" kern="1200">
                <a:solidFill>
                  <a:srgbClr val="000000"/>
                </a:solidFill>
                <a:latin typeface="Arial"/>
                <a:ea typeface="+mn-ea"/>
                <a:cs typeface="+mn-cs"/>
              </a:defRPr>
            </a:lvl1pPr>
            <a:lvl2pPr marL="742950" indent="-285750" algn="l" defTabSz="914400" rtl="0" eaLnBrk="1" latinLnBrk="0" hangingPunct="1">
              <a:lnSpc>
                <a:spcPct val="110000"/>
              </a:lnSpc>
              <a:spcBef>
                <a:spcPts val="0"/>
              </a:spcBef>
              <a:spcAft>
                <a:spcPct val="50000"/>
              </a:spcAft>
              <a:buClr>
                <a:schemeClr val="accent1"/>
              </a:buClr>
              <a:buFont typeface="Wingdings"/>
              <a:buChar char="n"/>
              <a:defRPr sz="2000" b="0" i="0" kern="1200">
                <a:solidFill>
                  <a:srgbClr val="000000"/>
                </a:solidFill>
                <a:latin typeface="Arial"/>
                <a:ea typeface="+mn-ea"/>
                <a:cs typeface="+mn-cs"/>
              </a:defRPr>
            </a:lvl2pPr>
            <a:lvl3pPr marL="1143000" indent="-228600" algn="l" defTabSz="914400" rtl="0" eaLnBrk="1" latinLnBrk="0" hangingPunct="1">
              <a:lnSpc>
                <a:spcPct val="110000"/>
              </a:lnSpc>
              <a:spcBef>
                <a:spcPts val="0"/>
              </a:spcBef>
              <a:spcAft>
                <a:spcPct val="50000"/>
              </a:spcAft>
              <a:buClr>
                <a:schemeClr val="tx1"/>
              </a:buClr>
              <a:buFontTx/>
              <a:buChar char="–"/>
              <a:defRPr sz="2000" b="0" i="0" kern="1200">
                <a:solidFill>
                  <a:srgbClr val="000000"/>
                </a:solidFill>
                <a:latin typeface="Arial"/>
                <a:ea typeface="+mn-ea"/>
                <a:cs typeface="+mn-cs"/>
              </a:defRPr>
            </a:lvl3pPr>
            <a:lvl4pPr marL="1600200" indent="-228600" algn="l" defTabSz="914400" rtl="0" eaLnBrk="1" latinLnBrk="0" hangingPunct="1">
              <a:lnSpc>
                <a:spcPct val="110000"/>
              </a:lnSpc>
              <a:spcBef>
                <a:spcPts val="0"/>
              </a:spcBef>
              <a:spcAft>
                <a:spcPct val="50000"/>
              </a:spcAft>
              <a:buClr>
                <a:schemeClr val="tx1"/>
              </a:buClr>
              <a:buFontTx/>
              <a:buChar char="–"/>
              <a:defRPr sz="2000" b="0" i="0" kern="1200">
                <a:solidFill>
                  <a:srgbClr val="000000"/>
                </a:solidFill>
                <a:latin typeface="Arial"/>
                <a:ea typeface="+mn-ea"/>
                <a:cs typeface="+mn-cs"/>
              </a:defRPr>
            </a:lvl4pPr>
            <a:lvl5pPr marL="2057400" indent="-228600" algn="l" defTabSz="914400" rtl="0" eaLnBrk="1" latinLnBrk="0" hangingPunct="1">
              <a:lnSpc>
                <a:spcPct val="110000"/>
              </a:lnSpc>
              <a:spcBef>
                <a:spcPts val="0"/>
              </a:spcBef>
              <a:spcAft>
                <a:spcPct val="50000"/>
              </a:spcAft>
              <a:buClr>
                <a:schemeClr val="tx1"/>
              </a:buClr>
              <a:buFontTx/>
              <a:buChar char="–"/>
              <a:defRPr sz="2000" b="0" i="0" kern="1200">
                <a:solidFill>
                  <a:srgbClr val="000000"/>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80000"/>
              </a:lnSpc>
            </a:pPr>
            <a:r>
              <a:rPr lang="en-US" altLang="en-US" sz="2100" dirty="0"/>
              <a:t>Leaf biomass </a:t>
            </a:r>
          </a:p>
          <a:p>
            <a:pPr lvl="1">
              <a:lnSpc>
                <a:spcPct val="80000"/>
              </a:lnSpc>
            </a:pPr>
            <a:r>
              <a:rPr lang="en-US" altLang="en-US" sz="2100" dirty="0"/>
              <a:t>350% increase</a:t>
            </a:r>
          </a:p>
          <a:p>
            <a:pPr>
              <a:lnSpc>
                <a:spcPct val="80000"/>
              </a:lnSpc>
            </a:pPr>
            <a:endParaRPr lang="en-US" altLang="en-US" sz="2100" dirty="0"/>
          </a:p>
          <a:p>
            <a:pPr>
              <a:lnSpc>
                <a:spcPct val="80000"/>
              </a:lnSpc>
            </a:pPr>
            <a:r>
              <a:rPr lang="en-US" altLang="en-US" sz="2100" dirty="0"/>
              <a:t>Digestible protein</a:t>
            </a:r>
          </a:p>
          <a:p>
            <a:pPr lvl="1">
              <a:lnSpc>
                <a:spcPct val="80000"/>
              </a:lnSpc>
            </a:pPr>
            <a:r>
              <a:rPr lang="en-US" altLang="en-US" sz="2100" dirty="0"/>
              <a:t>500 % increase</a:t>
            </a:r>
          </a:p>
          <a:p>
            <a:pPr marL="342900" lvl="1" indent="0">
              <a:lnSpc>
                <a:spcPct val="80000"/>
              </a:lnSpc>
              <a:buNone/>
            </a:pPr>
            <a:endParaRPr lang="en-US" altLang="en-US" sz="2100" dirty="0"/>
          </a:p>
          <a:p>
            <a:pPr>
              <a:lnSpc>
                <a:spcPct val="80000"/>
              </a:lnSpc>
            </a:pPr>
            <a:r>
              <a:rPr lang="en-US" altLang="en-US" sz="2100" dirty="0"/>
              <a:t>Plant diversity</a:t>
            </a:r>
          </a:p>
          <a:p>
            <a:pPr lvl="1">
              <a:lnSpc>
                <a:spcPct val="80000"/>
              </a:lnSpc>
            </a:pPr>
            <a:r>
              <a:rPr lang="en-US" altLang="en-US" sz="2100" dirty="0"/>
              <a:t>QVM</a:t>
            </a:r>
          </a:p>
          <a:p>
            <a:pPr lvl="2">
              <a:lnSpc>
                <a:spcPct val="80000"/>
              </a:lnSpc>
            </a:pPr>
            <a:r>
              <a:rPr lang="en-US" altLang="en-US" sz="2100" dirty="0"/>
              <a:t>99 species</a:t>
            </a:r>
          </a:p>
          <a:p>
            <a:pPr lvl="1">
              <a:lnSpc>
                <a:spcPct val="80000"/>
              </a:lnSpc>
            </a:pPr>
            <a:r>
              <a:rPr lang="en-US" altLang="en-US" sz="2100" dirty="0"/>
              <a:t>Untreated</a:t>
            </a:r>
          </a:p>
          <a:p>
            <a:pPr lvl="2">
              <a:lnSpc>
                <a:spcPct val="80000"/>
              </a:lnSpc>
            </a:pPr>
            <a:r>
              <a:rPr lang="en-US" altLang="en-US" sz="2100" dirty="0"/>
              <a:t>38 species</a:t>
            </a:r>
          </a:p>
          <a:p>
            <a:pPr marL="685800" lvl="2" indent="0">
              <a:lnSpc>
                <a:spcPct val="80000"/>
              </a:lnSpc>
              <a:buNone/>
            </a:pPr>
            <a:endParaRPr lang="en-US" altLang="en-US" sz="2100" dirty="0"/>
          </a:p>
          <a:p>
            <a:pPr>
              <a:lnSpc>
                <a:spcPct val="80000"/>
              </a:lnSpc>
            </a:pPr>
            <a:r>
              <a:rPr lang="en-US" altLang="en-US" sz="2100" dirty="0"/>
              <a:t>Result in a high quality diet</a:t>
            </a:r>
          </a:p>
          <a:p>
            <a:pPr marL="342900" lvl="1" indent="0">
              <a:lnSpc>
                <a:spcPct val="80000"/>
              </a:lnSpc>
              <a:buNone/>
            </a:pPr>
            <a:endParaRPr lang="en-US" altLang="en-US" sz="1500" dirty="0"/>
          </a:p>
          <a:p>
            <a:pPr>
              <a:lnSpc>
                <a:spcPct val="80000"/>
              </a:lnSpc>
            </a:pPr>
            <a:endParaRPr lang="en-US" altLang="en-US" sz="1500" dirty="0"/>
          </a:p>
        </p:txBody>
      </p:sp>
      <p:sp>
        <p:nvSpPr>
          <p:cNvPr id="7" name="Title 1">
            <a:extLst>
              <a:ext uri="{FF2B5EF4-FFF2-40B4-BE49-F238E27FC236}">
                <a16:creationId xmlns:a16="http://schemas.microsoft.com/office/drawing/2014/main" id="{F1745CB7-6544-4827-A0FC-6D45DC1BA8DB}"/>
              </a:ext>
            </a:extLst>
          </p:cNvPr>
          <p:cNvSpPr>
            <a:spLocks noGrp="1"/>
          </p:cNvSpPr>
          <p:nvPr>
            <p:ph type="title"/>
          </p:nvPr>
        </p:nvSpPr>
        <p:spPr>
          <a:xfrm>
            <a:off x="402771" y="390351"/>
            <a:ext cx="6226629" cy="589363"/>
          </a:xfrm>
        </p:spPr>
        <p:txBody>
          <a:bodyPr>
            <a:normAutofit fontScale="90000"/>
          </a:bodyPr>
          <a:lstStyle/>
          <a:p>
            <a:r>
              <a:rPr lang="en-US" sz="3600" dirty="0">
                <a:solidFill>
                  <a:schemeClr val="accent4">
                    <a:lumMod val="50000"/>
                  </a:schemeClr>
                </a:solidFill>
              </a:rPr>
              <a:t>Wildlife Friendly Habitat</a:t>
            </a:r>
            <a:br>
              <a:rPr lang="en-US" dirty="0">
                <a:solidFill>
                  <a:schemeClr val="bg1"/>
                </a:solidFill>
              </a:rPr>
            </a:br>
            <a:r>
              <a:rPr lang="en-US" sz="2025" dirty="0">
                <a:solidFill>
                  <a:schemeClr val="bg1"/>
                </a:solidFill>
              </a:rPr>
              <a:t>Early Successional Habitat</a:t>
            </a:r>
          </a:p>
        </p:txBody>
      </p:sp>
    </p:spTree>
    <p:extLst>
      <p:ext uri="{BB962C8B-B14F-4D97-AF65-F5344CB8AC3E}">
        <p14:creationId xmlns:p14="http://schemas.microsoft.com/office/powerpoint/2010/main" val="1813343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5"/>
          <p:cNvSpPr>
            <a:spLocks noGrp="1"/>
          </p:cNvSpPr>
          <p:nvPr>
            <p:ph type="title"/>
          </p:nvPr>
        </p:nvSpPr>
        <p:spPr/>
        <p:txBody>
          <a:bodyPr/>
          <a:lstStyle/>
          <a:p>
            <a:r>
              <a:rPr lang="en-US" dirty="0">
                <a:solidFill>
                  <a:schemeClr val="bg1"/>
                </a:solidFill>
              </a:rPr>
              <a:t>The BASF Purpose</a:t>
            </a:r>
          </a:p>
        </p:txBody>
      </p:sp>
      <p:sp>
        <p:nvSpPr>
          <p:cNvPr id="7" name="Text Placeholder 6"/>
          <p:cNvSpPr>
            <a:spLocks noGrp="1"/>
          </p:cNvSpPr>
          <p:nvPr>
            <p:ph type="body" idx="1"/>
          </p:nvPr>
        </p:nvSpPr>
        <p:spPr>
          <a:xfrm>
            <a:off x="160337" y="1201219"/>
            <a:ext cx="4356807" cy="3455988"/>
          </a:xfrm>
        </p:spPr>
        <p:txBody>
          <a:bodyPr/>
          <a:lstStyle/>
          <a:p>
            <a:pPr marL="0" indent="0">
              <a:lnSpc>
                <a:spcPct val="120000"/>
              </a:lnSpc>
              <a:spcAft>
                <a:spcPts val="600"/>
              </a:spcAft>
              <a:buFont typeface="Wingdings"/>
              <a:buNone/>
            </a:pPr>
            <a:r>
              <a:rPr lang="en-US" sz="1400" b="1" dirty="0">
                <a:solidFill>
                  <a:schemeClr val="bg1"/>
                </a:solidFill>
              </a:rPr>
              <a:t>We create chemistry for a sustainable future.</a:t>
            </a:r>
          </a:p>
          <a:p>
            <a:pPr marL="0" indent="0">
              <a:lnSpc>
                <a:spcPct val="120000"/>
              </a:lnSpc>
              <a:spcAft>
                <a:spcPts val="600"/>
              </a:spcAft>
              <a:buFont typeface="Wingdings"/>
              <a:buNone/>
            </a:pPr>
            <a:endParaRPr lang="en-US" sz="1400" dirty="0">
              <a:solidFill>
                <a:schemeClr val="bg1"/>
              </a:solidFill>
            </a:endParaRPr>
          </a:p>
          <a:p>
            <a:pPr marL="0" indent="0">
              <a:lnSpc>
                <a:spcPct val="120000"/>
              </a:lnSpc>
              <a:spcAft>
                <a:spcPts val="600"/>
              </a:spcAft>
              <a:buFont typeface="Wingdings"/>
              <a:buNone/>
            </a:pPr>
            <a:r>
              <a:rPr lang="en-US" sz="1400" dirty="0">
                <a:solidFill>
                  <a:schemeClr val="bg1"/>
                </a:solidFill>
              </a:rPr>
              <a:t>We combine economic success, social responsibility and environmental protection. Through science and innovation we enable our customers to meet the current and future needs of society. We see three </a:t>
            </a:r>
            <a:br>
              <a:rPr lang="en-US" sz="1400" dirty="0">
                <a:solidFill>
                  <a:schemeClr val="bg1"/>
                </a:solidFill>
              </a:rPr>
            </a:br>
            <a:r>
              <a:rPr lang="en-US" sz="1400" dirty="0">
                <a:solidFill>
                  <a:schemeClr val="bg1"/>
                </a:solidFill>
              </a:rPr>
              <a:t>major areas in which innovations based on our chemistry will play a key role:</a:t>
            </a:r>
          </a:p>
          <a:p>
            <a:pPr marL="0" indent="0">
              <a:lnSpc>
                <a:spcPct val="120000"/>
              </a:lnSpc>
              <a:spcAft>
                <a:spcPts val="600"/>
              </a:spcAft>
              <a:buFont typeface="Wingdings"/>
              <a:buNone/>
            </a:pPr>
            <a:endParaRPr lang="en-US" sz="1400" b="1" dirty="0">
              <a:solidFill>
                <a:schemeClr val="bg1"/>
              </a:solidFill>
            </a:endParaRPr>
          </a:p>
          <a:p>
            <a:pPr marL="341313" indent="-341313">
              <a:lnSpc>
                <a:spcPct val="120000"/>
              </a:lnSpc>
              <a:spcAft>
                <a:spcPts val="600"/>
              </a:spcAft>
              <a:buClr>
                <a:schemeClr val="bg1"/>
              </a:buClr>
            </a:pPr>
            <a:r>
              <a:rPr lang="en-US" sz="1400" b="1" dirty="0">
                <a:solidFill>
                  <a:schemeClr val="bg1"/>
                </a:solidFill>
              </a:rPr>
              <a:t>Resources, environment and climate</a:t>
            </a:r>
          </a:p>
          <a:p>
            <a:pPr marL="341313" indent="-341313">
              <a:lnSpc>
                <a:spcPct val="120000"/>
              </a:lnSpc>
              <a:spcAft>
                <a:spcPts val="600"/>
              </a:spcAft>
              <a:buClr>
                <a:schemeClr val="bg1"/>
              </a:buClr>
            </a:pPr>
            <a:r>
              <a:rPr lang="en-US" sz="1400" b="1" dirty="0">
                <a:solidFill>
                  <a:schemeClr val="bg1"/>
                </a:solidFill>
              </a:rPr>
              <a:t>Food and nutrition</a:t>
            </a:r>
          </a:p>
          <a:p>
            <a:pPr marL="341313" indent="-341313">
              <a:lnSpc>
                <a:spcPct val="120000"/>
              </a:lnSpc>
              <a:spcAft>
                <a:spcPts val="600"/>
              </a:spcAft>
              <a:buClr>
                <a:schemeClr val="bg1"/>
              </a:buClr>
            </a:pPr>
            <a:r>
              <a:rPr lang="en-US" sz="1400" b="1" dirty="0">
                <a:solidFill>
                  <a:schemeClr val="bg1"/>
                </a:solidFill>
              </a:rPr>
              <a:t>Quality of life</a:t>
            </a:r>
          </a:p>
        </p:txBody>
      </p:sp>
      <p:sp>
        <p:nvSpPr>
          <p:cNvPr id="9" name="Fix/0,45/0/3,6/14,29"/>
          <p:cNvSpPr>
            <a:spLocks noChangeAspect="1" noChangeArrowheads="1"/>
          </p:cNvSpPr>
          <p:nvPr>
            <p:custDataLst>
              <p:tags r:id="rId1"/>
            </p:custDataLst>
          </p:nvPr>
        </p:nvSpPr>
        <p:spPr bwMode="auto">
          <a:xfrm>
            <a:off x="7667625" y="0"/>
            <a:ext cx="1296988" cy="5145088"/>
          </a:xfrm>
          <a:prstGeom prst="rect">
            <a:avLst/>
          </a:prstGeom>
          <a:solidFill>
            <a:srgbClr val="004A96">
              <a:alpha val="40000"/>
            </a:srgbClr>
          </a:solidFill>
          <a:ln>
            <a:noFill/>
          </a:ln>
          <a:effectLs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endParaRPr lang="de-DE" altLang="de-DE" dirty="0">
              <a:solidFill>
                <a:srgbClr val="C50022"/>
              </a:solidFill>
              <a:ea typeface="+mn-ea"/>
            </a:endParaRPr>
          </a:p>
        </p:txBody>
      </p:sp>
      <p:pic>
        <p:nvPicPr>
          <p:cNvPr id="10" name="Fix/0,45/10,23/3,6/3,6"/>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7667625" y="161925"/>
            <a:ext cx="1295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73201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61925" y="268287"/>
            <a:ext cx="7216775" cy="1090613"/>
          </a:xfrm>
        </p:spPr>
        <p:txBody>
          <a:bodyPr/>
          <a:lstStyle/>
          <a:p>
            <a:r>
              <a:rPr lang="en-US" dirty="0">
                <a:solidFill>
                  <a:schemeClr val="accent1"/>
                </a:solidFill>
              </a:rPr>
              <a:t>Connect</a:t>
            </a:r>
            <a:r>
              <a:rPr lang="en-US" dirty="0"/>
              <a:t>ing                                       </a:t>
            </a:r>
            <a:r>
              <a:rPr lang="en-US" b="0" dirty="0">
                <a:solidFill>
                  <a:srgbClr val="969696"/>
                </a:solidFill>
              </a:rPr>
              <a:t>Innovation and Sustainability</a:t>
            </a:r>
            <a:br>
              <a:rPr lang="en-US" dirty="0"/>
            </a:br>
            <a:endParaRPr lang="en-US" dirty="0"/>
          </a:p>
        </p:txBody>
      </p:sp>
      <p:sp>
        <p:nvSpPr>
          <p:cNvPr id="3" name="Text Placeholder 2"/>
          <p:cNvSpPr>
            <a:spLocks noGrp="1"/>
          </p:cNvSpPr>
          <p:nvPr>
            <p:ph type="body" idx="1"/>
          </p:nvPr>
        </p:nvSpPr>
        <p:spPr/>
        <p:txBody>
          <a:bodyPr/>
          <a:lstStyle/>
          <a:p>
            <a:pPr marL="0" marR="0" lvl="0" indent="0" defTabSz="914400" eaLnBrk="1" fontAlgn="auto" latinLnBrk="0" hangingPunct="1">
              <a:lnSpc>
                <a:spcPct val="120000"/>
              </a:lnSpc>
              <a:spcBef>
                <a:spcPts val="0"/>
              </a:spcBef>
              <a:spcAft>
                <a:spcPts val="600"/>
              </a:spcAft>
              <a:buClr>
                <a:srgbClr val="21A0D2"/>
              </a:buClr>
              <a:buSzTx/>
              <a:buFontTx/>
              <a:buNone/>
              <a:tabLst/>
              <a:defRPr/>
            </a:pPr>
            <a:r>
              <a:rPr lang="en-US" sz="1400" dirty="0">
                <a:solidFill>
                  <a:schemeClr val="tx1"/>
                </a:solidFill>
                <a:cs typeface="Times New Roman" pitchFamily="18" charset="0"/>
              </a:rPr>
              <a:t>Sustainable development is about balancing </a:t>
            </a:r>
            <a:br>
              <a:rPr lang="en-US" sz="1400" dirty="0">
                <a:solidFill>
                  <a:schemeClr val="tx1"/>
                </a:solidFill>
                <a:cs typeface="Times New Roman" pitchFamily="18" charset="0"/>
              </a:rPr>
            </a:br>
            <a:r>
              <a:rPr lang="en-US" sz="1400" dirty="0">
                <a:solidFill>
                  <a:schemeClr val="tx1"/>
                </a:solidFill>
                <a:cs typeface="Times New Roman" pitchFamily="18" charset="0"/>
              </a:rPr>
              <a:t>the needs of society in three areas: </a:t>
            </a:r>
          </a:p>
          <a:p>
            <a:pPr marL="285750" lvl="0" indent="-285750" eaLnBrk="1" fontAlgn="auto" hangingPunct="1">
              <a:lnSpc>
                <a:spcPct val="120000"/>
              </a:lnSpc>
              <a:spcBef>
                <a:spcPts val="0"/>
              </a:spcBef>
              <a:spcAft>
                <a:spcPts val="600"/>
              </a:spcAft>
              <a:buClr>
                <a:schemeClr val="accent1"/>
              </a:buClr>
              <a:defRPr/>
            </a:pPr>
            <a:r>
              <a:rPr lang="en-US" sz="1400" dirty="0">
                <a:solidFill>
                  <a:schemeClr val="tx1"/>
                </a:solidFill>
                <a:cs typeface="Times New Roman" pitchFamily="18" charset="0"/>
              </a:rPr>
              <a:t>Economic</a:t>
            </a:r>
          </a:p>
          <a:p>
            <a:pPr marL="285750" lvl="0" indent="-285750" eaLnBrk="1" fontAlgn="auto" hangingPunct="1">
              <a:lnSpc>
                <a:spcPct val="120000"/>
              </a:lnSpc>
              <a:spcBef>
                <a:spcPts val="0"/>
              </a:spcBef>
              <a:spcAft>
                <a:spcPts val="600"/>
              </a:spcAft>
              <a:buClr>
                <a:schemeClr val="accent1"/>
              </a:buClr>
              <a:defRPr/>
            </a:pPr>
            <a:r>
              <a:rPr lang="en-US" sz="1400" dirty="0">
                <a:solidFill>
                  <a:schemeClr val="tx1"/>
                </a:solidFill>
                <a:cs typeface="Times New Roman" pitchFamily="18" charset="0"/>
              </a:rPr>
              <a:t>Environmental</a:t>
            </a:r>
          </a:p>
          <a:p>
            <a:pPr marL="285750" lvl="0" indent="-285750" eaLnBrk="1" fontAlgn="auto" hangingPunct="1">
              <a:lnSpc>
                <a:spcPct val="120000"/>
              </a:lnSpc>
              <a:spcBef>
                <a:spcPts val="0"/>
              </a:spcBef>
              <a:spcAft>
                <a:spcPts val="600"/>
              </a:spcAft>
              <a:buClr>
                <a:schemeClr val="accent1"/>
              </a:buClr>
              <a:defRPr/>
            </a:pPr>
            <a:r>
              <a:rPr lang="en-US" sz="1400" dirty="0">
                <a:solidFill>
                  <a:schemeClr val="tx1"/>
                </a:solidFill>
                <a:cs typeface="Times New Roman" pitchFamily="18" charset="0"/>
              </a:rPr>
              <a:t>Social</a:t>
            </a:r>
          </a:p>
          <a:p>
            <a:pPr marL="0" marR="0" lvl="0" indent="0" defTabSz="914400" eaLnBrk="1" fontAlgn="auto" latinLnBrk="0" hangingPunct="1">
              <a:lnSpc>
                <a:spcPct val="120000"/>
              </a:lnSpc>
              <a:spcBef>
                <a:spcPts val="0"/>
              </a:spcBef>
              <a:spcAft>
                <a:spcPts val="600"/>
              </a:spcAft>
              <a:buClr>
                <a:schemeClr val="accent1"/>
              </a:buClr>
              <a:buSzTx/>
              <a:buNone/>
              <a:tabLst/>
              <a:defRPr/>
            </a:pPr>
            <a:r>
              <a:rPr lang="en-US" sz="1400" dirty="0">
                <a:solidFill>
                  <a:schemeClr val="tx1"/>
                </a:solidFill>
                <a:cs typeface="Times New Roman" pitchFamily="18" charset="0"/>
              </a:rPr>
              <a:t>All new products developed by BASF </a:t>
            </a:r>
            <a:br>
              <a:rPr lang="en-US" sz="1400" dirty="0">
                <a:solidFill>
                  <a:schemeClr val="tx1"/>
                </a:solidFill>
                <a:cs typeface="Times New Roman" pitchFamily="18" charset="0"/>
              </a:rPr>
            </a:br>
            <a:r>
              <a:rPr lang="en-US" sz="1400" dirty="0">
                <a:solidFill>
                  <a:schemeClr val="tx1"/>
                </a:solidFill>
                <a:cs typeface="Times New Roman" pitchFamily="18" charset="0"/>
              </a:rPr>
              <a:t>have stringent sustainability requirements that </a:t>
            </a:r>
            <a:br>
              <a:rPr lang="en-US" sz="1400" dirty="0">
                <a:solidFill>
                  <a:schemeClr val="tx1"/>
                </a:solidFill>
                <a:cs typeface="Times New Roman" pitchFamily="18" charset="0"/>
              </a:rPr>
            </a:br>
            <a:r>
              <a:rPr lang="en-US" sz="1400" dirty="0">
                <a:solidFill>
                  <a:schemeClr val="tx1"/>
                </a:solidFill>
                <a:cs typeface="Times New Roman" pitchFamily="18" charset="0"/>
              </a:rPr>
              <a:t>support our BASF Purpose:</a:t>
            </a:r>
          </a:p>
          <a:p>
            <a:pPr marL="0" marR="0" lvl="0" indent="0" defTabSz="914400" eaLnBrk="1" fontAlgn="auto" latinLnBrk="0" hangingPunct="1">
              <a:lnSpc>
                <a:spcPct val="120000"/>
              </a:lnSpc>
              <a:spcBef>
                <a:spcPts val="0"/>
              </a:spcBef>
              <a:spcAft>
                <a:spcPts val="600"/>
              </a:spcAft>
              <a:buClr>
                <a:schemeClr val="accent1"/>
              </a:buClr>
              <a:buSzTx/>
              <a:buNone/>
              <a:tabLst/>
              <a:defRPr/>
            </a:pPr>
            <a:r>
              <a:rPr lang="en-US" sz="1400" b="1" dirty="0">
                <a:solidFill>
                  <a:schemeClr val="tx1"/>
                </a:solidFill>
                <a:cs typeface="Times New Roman" pitchFamily="18" charset="0"/>
              </a:rPr>
              <a:t>We create chemistry for a sustainable future</a:t>
            </a:r>
          </a:p>
        </p:txBody>
      </p:sp>
      <p:sp>
        <p:nvSpPr>
          <p:cNvPr id="7" name="Fix/0,45/0/3,6/14,29"/>
          <p:cNvSpPr>
            <a:spLocks noChangeAspect="1" noChangeArrowheads="1"/>
          </p:cNvSpPr>
          <p:nvPr>
            <p:custDataLst>
              <p:tags r:id="rId1"/>
            </p:custDataLst>
          </p:nvPr>
        </p:nvSpPr>
        <p:spPr bwMode="auto">
          <a:xfrm>
            <a:off x="7667625" y="0"/>
            <a:ext cx="1296988" cy="5145088"/>
          </a:xfrm>
          <a:prstGeom prst="rect">
            <a:avLst/>
          </a:prstGeom>
          <a:solidFill>
            <a:srgbClr val="004A96">
              <a:alpha val="40000"/>
            </a:srgbClr>
          </a:solidFill>
          <a:ln>
            <a:noFill/>
          </a:ln>
          <a:effectLs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0" cap="none" spc="0" normalizeH="0" baseline="0" noProof="0" dirty="0">
              <a:ln>
                <a:noFill/>
              </a:ln>
              <a:solidFill>
                <a:srgbClr val="C50022"/>
              </a:solidFill>
              <a:effectLst/>
              <a:uLnTx/>
              <a:uFillTx/>
              <a:latin typeface="Arial" charset="0"/>
              <a:ea typeface="+mn-ea"/>
              <a:cs typeface="Arial" charset="0"/>
            </a:endParaRPr>
          </a:p>
        </p:txBody>
      </p:sp>
      <p:pic>
        <p:nvPicPr>
          <p:cNvPr id="8" name="Fix/0,45/10,23/3,6/3,6"/>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7667625" y="161925"/>
            <a:ext cx="1295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089391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WIZCOLOR1" val="16777215/0/9868950/0/2228421/9009120/2228421/9009120/16777215////////"/>
  <p:tag name="WIZCOLOR2" val="16777215/0/9868950/0/2228421/9009120/2228421/9009120/16777215////////"/>
  <p:tag name="THINKCELLUNDODONOTDELETE" val="0"/>
  <p:tag name="_BASF_WIZARD_LAYOUTID" val="95"/>
  <p:tag name="_BASF_WIZARD_LOGO2015" val="1"/>
  <p:tag name="_BASF_WIZARD_VERSION" val="8.1.7"/>
  <p:tag name="_BASF_WIZARD_OBJEKTTITELID" val="55"/>
  <p:tag name="_BASF_WIZARD_OBJEKTFOLIEID" val="118"/>
  <p:tag name="_BASF_WIZARD_GROUPID" val="0"/>
  <p:tag name="_BASF_CONVERTED_TO_TAGS" val="1"/>
  <p:tag name="_WIZ_BREITBAND_CHECK" val="0"/>
</p:tagLst>
</file>

<file path=ppt/tags/tag10.xml><?xml version="1.0" encoding="utf-8"?>
<p:tagLst xmlns:a="http://schemas.openxmlformats.org/drawingml/2006/main" xmlns:r="http://schemas.openxmlformats.org/officeDocument/2006/relationships" xmlns:p="http://schemas.openxmlformats.org/presentationml/2006/main">
  <p:tag name="POSITION" val="0,45/10,23/3,6/3,6"/>
  <p:tag name="LOCKED" val="1"/>
</p:tagLst>
</file>

<file path=ppt/tags/tag100.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000.xml><?xml version="1.0" encoding="utf-8"?>
<p:tagLst xmlns:a="http://schemas.openxmlformats.org/drawingml/2006/main" xmlns:r="http://schemas.openxmlformats.org/officeDocument/2006/relationships" xmlns:p="http://schemas.openxmlformats.org/presentationml/2006/main">
  <p:tag name="WIZPLACEHOLDER" val="1"/>
</p:tagLst>
</file>

<file path=ppt/tags/tag1001.xml><?xml version="1.0" encoding="utf-8"?>
<p:tagLst xmlns:a="http://schemas.openxmlformats.org/drawingml/2006/main" xmlns:r="http://schemas.openxmlformats.org/officeDocument/2006/relationships" xmlns:p="http://schemas.openxmlformats.org/presentationml/2006/main">
  <p:tag name="WIZPLACEHOLDER" val="1"/>
</p:tagLst>
</file>

<file path=ppt/tags/tag1002.xml><?xml version="1.0" encoding="utf-8"?>
<p:tagLst xmlns:a="http://schemas.openxmlformats.org/drawingml/2006/main" xmlns:r="http://schemas.openxmlformats.org/officeDocument/2006/relationships" xmlns:p="http://schemas.openxmlformats.org/presentationml/2006/main">
  <p:tag name="WIZPLACEHOLDER" val="1"/>
</p:tagLst>
</file>

<file path=ppt/tags/tag1003.xml><?xml version="1.0" encoding="utf-8"?>
<p:tagLst xmlns:a="http://schemas.openxmlformats.org/drawingml/2006/main" xmlns:r="http://schemas.openxmlformats.org/officeDocument/2006/relationships" xmlns:p="http://schemas.openxmlformats.org/presentationml/2006/main">
  <p:tag name="WIZPLACEHOLDER" val="1"/>
</p:tagLst>
</file>

<file path=ppt/tags/tag1004.xml><?xml version="1.0" encoding="utf-8"?>
<p:tagLst xmlns:a="http://schemas.openxmlformats.org/drawingml/2006/main" xmlns:r="http://schemas.openxmlformats.org/officeDocument/2006/relationships" xmlns:p="http://schemas.openxmlformats.org/presentationml/2006/main">
  <p:tag name="WIZPLACEHOLDER" val="1"/>
</p:tagLst>
</file>

<file path=ppt/tags/tag1005.xml><?xml version="1.0" encoding="utf-8"?>
<p:tagLst xmlns:a="http://schemas.openxmlformats.org/drawingml/2006/main" xmlns:r="http://schemas.openxmlformats.org/officeDocument/2006/relationships" xmlns:p="http://schemas.openxmlformats.org/presentationml/2006/main">
  <p:tag name="WIZPLACEHOLDER" val="1"/>
</p:tagLst>
</file>

<file path=ppt/tags/tag1006.xml><?xml version="1.0" encoding="utf-8"?>
<p:tagLst xmlns:a="http://schemas.openxmlformats.org/drawingml/2006/main" xmlns:r="http://schemas.openxmlformats.org/officeDocument/2006/relationships" xmlns:p="http://schemas.openxmlformats.org/presentationml/2006/main">
  <p:tag name="WIZPLACEHOLDER" val="1"/>
</p:tagLst>
</file>

<file path=ppt/tags/tag1007.xml><?xml version="1.0" encoding="utf-8"?>
<p:tagLst xmlns:a="http://schemas.openxmlformats.org/drawingml/2006/main" xmlns:r="http://schemas.openxmlformats.org/officeDocument/2006/relationships" xmlns:p="http://schemas.openxmlformats.org/presentationml/2006/main">
  <p:tag name="WIZPLACEHOLDER" val="1"/>
</p:tagLst>
</file>

<file path=ppt/tags/tag1008.xml><?xml version="1.0" encoding="utf-8"?>
<p:tagLst xmlns:a="http://schemas.openxmlformats.org/drawingml/2006/main" xmlns:r="http://schemas.openxmlformats.org/officeDocument/2006/relationships" xmlns:p="http://schemas.openxmlformats.org/presentationml/2006/main">
  <p:tag name="WIZPLACEHOLDER" val="1"/>
</p:tagLst>
</file>

<file path=ppt/tags/tag1009.xml><?xml version="1.0" encoding="utf-8"?>
<p:tagLst xmlns:a="http://schemas.openxmlformats.org/drawingml/2006/main" xmlns:r="http://schemas.openxmlformats.org/officeDocument/2006/relationships" xmlns:p="http://schemas.openxmlformats.org/presentationml/2006/main">
  <p:tag name="WIZPLACEHOLDER" val="1"/>
</p:tagLst>
</file>

<file path=ppt/tags/tag101.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010.xml><?xml version="1.0" encoding="utf-8"?>
<p:tagLst xmlns:a="http://schemas.openxmlformats.org/drawingml/2006/main" xmlns:r="http://schemas.openxmlformats.org/officeDocument/2006/relationships" xmlns:p="http://schemas.openxmlformats.org/presentationml/2006/main">
  <p:tag name="WIZPLACEHOLDER" val="1"/>
</p:tagLst>
</file>

<file path=ppt/tags/tag1011.xml><?xml version="1.0" encoding="utf-8"?>
<p:tagLst xmlns:a="http://schemas.openxmlformats.org/drawingml/2006/main" xmlns:r="http://schemas.openxmlformats.org/officeDocument/2006/relationships" xmlns:p="http://schemas.openxmlformats.org/presentationml/2006/main">
  <p:tag name="WIZPLACEHOLDER" val="1"/>
</p:tagLst>
</file>

<file path=ppt/tags/tag1012.xml><?xml version="1.0" encoding="utf-8"?>
<p:tagLst xmlns:a="http://schemas.openxmlformats.org/drawingml/2006/main" xmlns:r="http://schemas.openxmlformats.org/officeDocument/2006/relationships" xmlns:p="http://schemas.openxmlformats.org/presentationml/2006/main">
  <p:tag name="WIZPLACEHOLDER" val="1"/>
</p:tagLst>
</file>

<file path=ppt/tags/tag1013.xml><?xml version="1.0" encoding="utf-8"?>
<p:tagLst xmlns:a="http://schemas.openxmlformats.org/drawingml/2006/main" xmlns:r="http://schemas.openxmlformats.org/officeDocument/2006/relationships" xmlns:p="http://schemas.openxmlformats.org/presentationml/2006/main">
  <p:tag name="WIZPLACEHOLDER" val="1"/>
</p:tagLst>
</file>

<file path=ppt/tags/tag1014.xml><?xml version="1.0" encoding="utf-8"?>
<p:tagLst xmlns:a="http://schemas.openxmlformats.org/drawingml/2006/main" xmlns:r="http://schemas.openxmlformats.org/officeDocument/2006/relationships" xmlns:p="http://schemas.openxmlformats.org/presentationml/2006/main">
  <p:tag name="WIZPLACEHOLDER" val="1"/>
</p:tagLst>
</file>

<file path=ppt/tags/tag1015.xml><?xml version="1.0" encoding="utf-8"?>
<p:tagLst xmlns:a="http://schemas.openxmlformats.org/drawingml/2006/main" xmlns:r="http://schemas.openxmlformats.org/officeDocument/2006/relationships" xmlns:p="http://schemas.openxmlformats.org/presentationml/2006/main">
  <p:tag name="WIZPLACEHOLDER" val="1"/>
</p:tagLst>
</file>

<file path=ppt/tags/tag1016.xml><?xml version="1.0" encoding="utf-8"?>
<p:tagLst xmlns:a="http://schemas.openxmlformats.org/drawingml/2006/main" xmlns:r="http://schemas.openxmlformats.org/officeDocument/2006/relationships" xmlns:p="http://schemas.openxmlformats.org/presentationml/2006/main">
  <p:tag name="WIZPLACEHOLDER" val="1"/>
</p:tagLst>
</file>

<file path=ppt/tags/tag1017.xml><?xml version="1.0" encoding="utf-8"?>
<p:tagLst xmlns:a="http://schemas.openxmlformats.org/drawingml/2006/main" xmlns:r="http://schemas.openxmlformats.org/officeDocument/2006/relationships" xmlns:p="http://schemas.openxmlformats.org/presentationml/2006/main">
  <p:tag name="WIZPLACEHOLDER" val="1"/>
</p:tagLst>
</file>

<file path=ppt/tags/tag1018.xml><?xml version="1.0" encoding="utf-8"?>
<p:tagLst xmlns:a="http://schemas.openxmlformats.org/drawingml/2006/main" xmlns:r="http://schemas.openxmlformats.org/officeDocument/2006/relationships" xmlns:p="http://schemas.openxmlformats.org/presentationml/2006/main">
  <p:tag name="WIZPLACEHOLDER" val="1"/>
</p:tagLst>
</file>

<file path=ppt/tags/tag1019.xml><?xml version="1.0" encoding="utf-8"?>
<p:tagLst xmlns:a="http://schemas.openxmlformats.org/drawingml/2006/main" xmlns:r="http://schemas.openxmlformats.org/officeDocument/2006/relationships" xmlns:p="http://schemas.openxmlformats.org/presentationml/2006/main">
  <p:tag name="WIZPLACEHOLDER" val="1"/>
</p:tagLst>
</file>

<file path=ppt/tags/tag102.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020.xml><?xml version="1.0" encoding="utf-8"?>
<p:tagLst xmlns:a="http://schemas.openxmlformats.org/drawingml/2006/main" xmlns:r="http://schemas.openxmlformats.org/officeDocument/2006/relationships" xmlns:p="http://schemas.openxmlformats.org/presentationml/2006/main">
  <p:tag name="WIZPLACEHOLDER" val="1"/>
</p:tagLst>
</file>

<file path=ppt/tags/tag1021.xml><?xml version="1.0" encoding="utf-8"?>
<p:tagLst xmlns:a="http://schemas.openxmlformats.org/drawingml/2006/main" xmlns:r="http://schemas.openxmlformats.org/officeDocument/2006/relationships" xmlns:p="http://schemas.openxmlformats.org/presentationml/2006/main">
  <p:tag name="WIZPLACEHOLDER" val="1"/>
</p:tagLst>
</file>

<file path=ppt/tags/tag1022.xml><?xml version="1.0" encoding="utf-8"?>
<p:tagLst xmlns:a="http://schemas.openxmlformats.org/drawingml/2006/main" xmlns:r="http://schemas.openxmlformats.org/officeDocument/2006/relationships" xmlns:p="http://schemas.openxmlformats.org/presentationml/2006/main">
  <p:tag name="WIZPLACEHOLDER" val="1"/>
</p:tagLst>
</file>

<file path=ppt/tags/tag1023.xml><?xml version="1.0" encoding="utf-8"?>
<p:tagLst xmlns:a="http://schemas.openxmlformats.org/drawingml/2006/main" xmlns:r="http://schemas.openxmlformats.org/officeDocument/2006/relationships" xmlns:p="http://schemas.openxmlformats.org/presentationml/2006/main">
  <p:tag name="WIZPLACEHOLDER" val="1"/>
</p:tagLst>
</file>

<file path=ppt/tags/tag1024.xml><?xml version="1.0" encoding="utf-8"?>
<p:tagLst xmlns:a="http://schemas.openxmlformats.org/drawingml/2006/main" xmlns:r="http://schemas.openxmlformats.org/officeDocument/2006/relationships" xmlns:p="http://schemas.openxmlformats.org/presentationml/2006/main">
  <p:tag name="WIZPLACEHOLDER" val="1"/>
</p:tagLst>
</file>

<file path=ppt/tags/tag1025.xml><?xml version="1.0" encoding="utf-8"?>
<p:tagLst xmlns:a="http://schemas.openxmlformats.org/drawingml/2006/main" xmlns:r="http://schemas.openxmlformats.org/officeDocument/2006/relationships" xmlns:p="http://schemas.openxmlformats.org/presentationml/2006/main">
  <p:tag name="WIZPLACEHOLDER" val="1"/>
</p:tagLst>
</file>

<file path=ppt/tags/tag1026.xml><?xml version="1.0" encoding="utf-8"?>
<p:tagLst xmlns:a="http://schemas.openxmlformats.org/drawingml/2006/main" xmlns:r="http://schemas.openxmlformats.org/officeDocument/2006/relationships" xmlns:p="http://schemas.openxmlformats.org/presentationml/2006/main">
  <p:tag name="WIZPLACEHOLDER" val="1"/>
</p:tagLst>
</file>

<file path=ppt/tags/tag1027.xml><?xml version="1.0" encoding="utf-8"?>
<p:tagLst xmlns:a="http://schemas.openxmlformats.org/drawingml/2006/main" xmlns:r="http://schemas.openxmlformats.org/officeDocument/2006/relationships" xmlns:p="http://schemas.openxmlformats.org/presentationml/2006/main">
  <p:tag name="WIZPLACEHOLDER" val="1"/>
</p:tagLst>
</file>

<file path=ppt/tags/tag1028.xml><?xml version="1.0" encoding="utf-8"?>
<p:tagLst xmlns:a="http://schemas.openxmlformats.org/drawingml/2006/main" xmlns:r="http://schemas.openxmlformats.org/officeDocument/2006/relationships" xmlns:p="http://schemas.openxmlformats.org/presentationml/2006/main">
  <p:tag name="WIZPLACEHOLDER" val="1"/>
</p:tagLst>
</file>

<file path=ppt/tags/tag1029.xml><?xml version="1.0" encoding="utf-8"?>
<p:tagLst xmlns:a="http://schemas.openxmlformats.org/drawingml/2006/main" xmlns:r="http://schemas.openxmlformats.org/officeDocument/2006/relationships" xmlns:p="http://schemas.openxmlformats.org/presentationml/2006/main">
  <p:tag name="WIZPLACEHOLDER" val="1"/>
</p:tagLst>
</file>

<file path=ppt/tags/tag103.xml><?xml version="1.0" encoding="utf-8"?>
<p:tagLst xmlns:a="http://schemas.openxmlformats.org/drawingml/2006/main" xmlns:r="http://schemas.openxmlformats.org/officeDocument/2006/relationships" xmlns:p="http://schemas.openxmlformats.org/presentationml/2006/main">
  <p:tag name="POSITION" val="2,6/14,09/20,2/0,2"/>
  <p:tag name="LOCKED" val="1"/>
  <p:tag name="WIZSHAPE" val="WizShape"/>
  <p:tag name="VISIBLE" val="System.Xml.XmlAttribute"/>
</p:tagLst>
</file>

<file path=ppt/tags/tag1030.xml><?xml version="1.0" encoding="utf-8"?>
<p:tagLst xmlns:a="http://schemas.openxmlformats.org/drawingml/2006/main" xmlns:r="http://schemas.openxmlformats.org/officeDocument/2006/relationships" xmlns:p="http://schemas.openxmlformats.org/presentationml/2006/main">
  <p:tag name="WIZPLACEHOLDER" val="1"/>
</p:tagLst>
</file>

<file path=ppt/tags/tag1031.xml><?xml version="1.0" encoding="utf-8"?>
<p:tagLst xmlns:a="http://schemas.openxmlformats.org/drawingml/2006/main" xmlns:r="http://schemas.openxmlformats.org/officeDocument/2006/relationships" xmlns:p="http://schemas.openxmlformats.org/presentationml/2006/main">
  <p:tag name="WIZPLACEHOLDER" val="1"/>
</p:tagLst>
</file>

<file path=ppt/tags/tag1032.xml><?xml version="1.0" encoding="utf-8"?>
<p:tagLst xmlns:a="http://schemas.openxmlformats.org/drawingml/2006/main" xmlns:r="http://schemas.openxmlformats.org/officeDocument/2006/relationships" xmlns:p="http://schemas.openxmlformats.org/presentationml/2006/main">
  <p:tag name="WIZPLACEHOLDER" val="1"/>
</p:tagLst>
</file>

<file path=ppt/tags/tag1033.xml><?xml version="1.0" encoding="utf-8"?>
<p:tagLst xmlns:a="http://schemas.openxmlformats.org/drawingml/2006/main" xmlns:r="http://schemas.openxmlformats.org/officeDocument/2006/relationships" xmlns:p="http://schemas.openxmlformats.org/presentationml/2006/main">
  <p:tag name="WIZPLACEHOLDER" val="1"/>
</p:tagLst>
</file>

<file path=ppt/tags/tag1034.xml><?xml version="1.0" encoding="utf-8"?>
<p:tagLst xmlns:a="http://schemas.openxmlformats.org/drawingml/2006/main" xmlns:r="http://schemas.openxmlformats.org/officeDocument/2006/relationships" xmlns:p="http://schemas.openxmlformats.org/presentationml/2006/main">
  <p:tag name="WIZPLACEHOLDER" val="1"/>
</p:tagLst>
</file>

<file path=ppt/tags/tag1035.xml><?xml version="1.0" encoding="utf-8"?>
<p:tagLst xmlns:a="http://schemas.openxmlformats.org/drawingml/2006/main" xmlns:r="http://schemas.openxmlformats.org/officeDocument/2006/relationships" xmlns:p="http://schemas.openxmlformats.org/presentationml/2006/main">
  <p:tag name="WIZPLACEHOLDER" val="1"/>
</p:tagLst>
</file>

<file path=ppt/tags/tag1036.xml><?xml version="1.0" encoding="utf-8"?>
<p:tagLst xmlns:a="http://schemas.openxmlformats.org/drawingml/2006/main" xmlns:r="http://schemas.openxmlformats.org/officeDocument/2006/relationships" xmlns:p="http://schemas.openxmlformats.org/presentationml/2006/main">
  <p:tag name="WIZPLACEHOLDER" val="1"/>
</p:tagLst>
</file>

<file path=ppt/tags/tag1037.xml><?xml version="1.0" encoding="utf-8"?>
<p:tagLst xmlns:a="http://schemas.openxmlformats.org/drawingml/2006/main" xmlns:r="http://schemas.openxmlformats.org/officeDocument/2006/relationships" xmlns:p="http://schemas.openxmlformats.org/presentationml/2006/main">
  <p:tag name="WIZPLACEHOLDER" val="1"/>
</p:tagLst>
</file>

<file path=ppt/tags/tag1038.xml><?xml version="1.0" encoding="utf-8"?>
<p:tagLst xmlns:a="http://schemas.openxmlformats.org/drawingml/2006/main" xmlns:r="http://schemas.openxmlformats.org/officeDocument/2006/relationships" xmlns:p="http://schemas.openxmlformats.org/presentationml/2006/main">
  <p:tag name="WIZPLACEHOLDER" val="1"/>
</p:tagLst>
</file>

<file path=ppt/tags/tag10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POSITION" val="0,45/10,23/3,6/3,6"/>
  <p:tag name="LOCKED" val="1"/>
</p:tagLst>
</file>

<file path=ppt/tags/tag1040.xml><?xml version="1.0" encoding="utf-8"?>
<p:tagLst xmlns:a="http://schemas.openxmlformats.org/drawingml/2006/main" xmlns:r="http://schemas.openxmlformats.org/officeDocument/2006/relationships" xmlns:p="http://schemas.openxmlformats.org/presentationml/2006/main">
  <p:tag name="POSITION" val="0,45/0/3,6/14,29"/>
  <p:tag name="LOCKED" val="1"/>
</p:tagLst>
</file>

<file path=ppt/tags/tag1041.xml><?xml version="1.0" encoding="utf-8"?>
<p:tagLst xmlns:a="http://schemas.openxmlformats.org/drawingml/2006/main" xmlns:r="http://schemas.openxmlformats.org/officeDocument/2006/relationships" xmlns:p="http://schemas.openxmlformats.org/presentationml/2006/main">
  <p:tag name="POSITION" val="0,45/1,34/21,2/1,78"/>
  <p:tag name="LOCKED" val="1"/>
  <p:tag name="WIZSHAPE" val="WizShape"/>
  <p:tag name="VISIBLE" val="System.Xml.XmlAttribute"/>
</p:tagLst>
</file>

<file path=ppt/tags/tag1042.xml><?xml version="1.0" encoding="utf-8"?>
<p:tagLst xmlns:a="http://schemas.openxmlformats.org/drawingml/2006/main" xmlns:r="http://schemas.openxmlformats.org/officeDocument/2006/relationships" xmlns:p="http://schemas.openxmlformats.org/presentationml/2006/main">
  <p:tag name="POSITION" val="0,45/3,9/24,5/9,6"/>
  <p:tag name="LOCKED" val="1"/>
  <p:tag name="WIZSHAPE" val="WizShape"/>
  <p:tag name="VISIBLE" val="System.Xml.XmlAttribute"/>
</p:tagLst>
</file>

<file path=ppt/tags/tag104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044.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045.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046.xml><?xml version="1.0" encoding="utf-8"?>
<p:tagLst xmlns:a="http://schemas.openxmlformats.org/drawingml/2006/main" xmlns:r="http://schemas.openxmlformats.org/officeDocument/2006/relationships" xmlns:p="http://schemas.openxmlformats.org/presentationml/2006/main">
  <p:tag name="POSITION" val="2,6/14,09/20,2/0,2"/>
  <p:tag name="LOCKED" val="1"/>
  <p:tag name="WIZSHAPE" val="WizShape"/>
  <p:tag name="VISIBLE" val="System.Xml.XmlAttribute"/>
</p:tagLst>
</file>

<file path=ppt/tags/tag104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04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04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05.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050.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051.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052.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05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054.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055.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056.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057.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058.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059.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06.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060.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061.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062.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063.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064.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065.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066.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067.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068.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069.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07.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070.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071.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072.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073.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07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07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07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07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07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07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08.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080.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081.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082.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08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084.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085.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086.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087.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088.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089.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09.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090.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091.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092.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093.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094.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095.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096.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097.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098.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099.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100.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101.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102.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103.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10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10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10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10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10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10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11.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110.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111.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112.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11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114.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115.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116.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117.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118.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119.xml><?xml version="1.0" encoding="utf-8"?>
<p:tagLst xmlns:a="http://schemas.openxmlformats.org/drawingml/2006/main" xmlns:r="http://schemas.openxmlformats.org/officeDocument/2006/relationships" xmlns:p="http://schemas.openxmlformats.org/presentationml/2006/main">
  <p:tag name="POSITION" val="0,45/0/3,6/14,29"/>
  <p:tag name="LOCKED" val="1"/>
</p:tagLst>
</file>

<file path=ppt/tags/tag112.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120.xml><?xml version="1.0" encoding="utf-8"?>
<p:tagLst xmlns:a="http://schemas.openxmlformats.org/drawingml/2006/main" xmlns:r="http://schemas.openxmlformats.org/officeDocument/2006/relationships" xmlns:p="http://schemas.openxmlformats.org/presentationml/2006/main">
  <p:tag name="POSITION" val="0,45/10,23/3,6/3,6"/>
  <p:tag name="LOCKED" val="1"/>
</p:tagLst>
</file>

<file path=ppt/tags/tag1121.xml><?xml version="1.0" encoding="utf-8"?>
<p:tagLst xmlns:a="http://schemas.openxmlformats.org/drawingml/2006/main" xmlns:r="http://schemas.openxmlformats.org/officeDocument/2006/relationships" xmlns:p="http://schemas.openxmlformats.org/presentationml/2006/main">
  <p:tag name="POSITION" val="0,45/0/3,6/14,29"/>
  <p:tag name="LOCKED" val="1"/>
</p:tagLst>
</file>

<file path=ppt/tags/tag1122.xml><?xml version="1.0" encoding="utf-8"?>
<p:tagLst xmlns:a="http://schemas.openxmlformats.org/drawingml/2006/main" xmlns:r="http://schemas.openxmlformats.org/officeDocument/2006/relationships" xmlns:p="http://schemas.openxmlformats.org/presentationml/2006/main">
  <p:tag name="POSITION" val="0,45/10,23/3,6/3,6"/>
  <p:tag name="LOCKED" val="1"/>
</p:tagLst>
</file>

<file path=ppt/tags/tag1123.xml><?xml version="1.0" encoding="utf-8"?>
<p:tagLst xmlns:a="http://schemas.openxmlformats.org/drawingml/2006/main" xmlns:r="http://schemas.openxmlformats.org/officeDocument/2006/relationships" xmlns:p="http://schemas.openxmlformats.org/presentationml/2006/main">
  <p:tag name="POSITION" val="0,45/0/3,6/14,29"/>
  <p:tag name="LOCKED" val="1"/>
</p:tagLst>
</file>

<file path=ppt/tags/tag1124.xml><?xml version="1.0" encoding="utf-8"?>
<p:tagLst xmlns:a="http://schemas.openxmlformats.org/drawingml/2006/main" xmlns:r="http://schemas.openxmlformats.org/officeDocument/2006/relationships" xmlns:p="http://schemas.openxmlformats.org/presentationml/2006/main">
  <p:tag name="POSITION" val="0,45/10,23/3,6/3,6"/>
  <p:tag name="LOCKED" val="1"/>
</p:tagLst>
</file>

<file path=ppt/tags/tag1125.xml><?xml version="1.0" encoding="utf-8"?>
<p:tagLst xmlns:a="http://schemas.openxmlformats.org/drawingml/2006/main" xmlns:r="http://schemas.openxmlformats.org/officeDocument/2006/relationships" xmlns:p="http://schemas.openxmlformats.org/presentationml/2006/main">
  <p:tag name="POSITION" val="0,45/0/3,6/14,29"/>
  <p:tag name="LOCKED" val="1"/>
</p:tagLst>
</file>

<file path=ppt/tags/tag1126.xml><?xml version="1.0" encoding="utf-8"?>
<p:tagLst xmlns:a="http://schemas.openxmlformats.org/drawingml/2006/main" xmlns:r="http://schemas.openxmlformats.org/officeDocument/2006/relationships" xmlns:p="http://schemas.openxmlformats.org/presentationml/2006/main">
  <p:tag name="POSITION" val="0,45/10,23/3,6/3,6"/>
  <p:tag name="LOCKED" val="1"/>
</p:tagLst>
</file>

<file path=ppt/tags/tag1127.xml><?xml version="1.0" encoding="utf-8"?>
<p:tagLst xmlns:a="http://schemas.openxmlformats.org/drawingml/2006/main" xmlns:r="http://schemas.openxmlformats.org/officeDocument/2006/relationships" xmlns:p="http://schemas.openxmlformats.org/presentationml/2006/main">
  <p:tag name="POSITION" val="0,45/0/3,6/14,29"/>
  <p:tag name="LOCKED" val="1"/>
</p:tagLst>
</file>

<file path=ppt/tags/tag1128.xml><?xml version="1.0" encoding="utf-8"?>
<p:tagLst xmlns:a="http://schemas.openxmlformats.org/drawingml/2006/main" xmlns:r="http://schemas.openxmlformats.org/officeDocument/2006/relationships" xmlns:p="http://schemas.openxmlformats.org/presentationml/2006/main">
  <p:tag name="POSITION" val="0,45/10,23/3,6/3,6"/>
  <p:tag name="LOCKED" val="1"/>
</p:tagLst>
</file>

<file path=ppt/tags/tag1129.xml><?xml version="1.0" encoding="utf-8"?>
<p:tagLst xmlns:a="http://schemas.openxmlformats.org/drawingml/2006/main" xmlns:r="http://schemas.openxmlformats.org/officeDocument/2006/relationships" xmlns:p="http://schemas.openxmlformats.org/presentationml/2006/main">
  <p:tag name="POSITION" val="0,45/0/3,6/14,29"/>
  <p:tag name="LOCKED" val="1"/>
</p:tagLst>
</file>

<file path=ppt/tags/tag113.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130.xml><?xml version="1.0" encoding="utf-8"?>
<p:tagLst xmlns:a="http://schemas.openxmlformats.org/drawingml/2006/main" xmlns:r="http://schemas.openxmlformats.org/officeDocument/2006/relationships" xmlns:p="http://schemas.openxmlformats.org/presentationml/2006/main">
  <p:tag name="POSITION" val="0,45/10,23/3,6/3,6"/>
  <p:tag name="LOCKED" val="1"/>
</p:tagLst>
</file>

<file path=ppt/tags/tag1131.xml><?xml version="1.0" encoding="utf-8"?>
<p:tagLst xmlns:a="http://schemas.openxmlformats.org/drawingml/2006/main" xmlns:r="http://schemas.openxmlformats.org/officeDocument/2006/relationships" xmlns:p="http://schemas.openxmlformats.org/presentationml/2006/main">
  <p:tag name="POSITION" val="0,45/0/3,6/14,29"/>
  <p:tag name="LOCKED" val="1"/>
</p:tagLst>
</file>

<file path=ppt/tags/tag1132.xml><?xml version="1.0" encoding="utf-8"?>
<p:tagLst xmlns:a="http://schemas.openxmlformats.org/drawingml/2006/main" xmlns:r="http://schemas.openxmlformats.org/officeDocument/2006/relationships" xmlns:p="http://schemas.openxmlformats.org/presentationml/2006/main">
  <p:tag name="POSITION" val="0,45/10,23/3,6/3,6"/>
  <p:tag name="LOCKED" val="1"/>
</p:tagLst>
</file>

<file path=ppt/tags/tag11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1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1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1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1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1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2.xml><?xml version="1.0" encoding="utf-8"?>
<p:tagLst xmlns:a="http://schemas.openxmlformats.org/drawingml/2006/main" xmlns:r="http://schemas.openxmlformats.org/officeDocument/2006/relationships" xmlns:p="http://schemas.openxmlformats.org/presentationml/2006/main">
  <p:tag name="POSITION" val="0,45/1,34/21,2/1,78"/>
  <p:tag name="LOCKED" val="1"/>
  <p:tag name="WIZSHAPE" val="WizShape"/>
  <p:tag name="VISIBLE" val="System.Xml.XmlAttribute"/>
</p:tagLst>
</file>

<file path=ppt/tags/tag120.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21.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22.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2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24.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25.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26.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27.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28.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29.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3.xml><?xml version="1.0" encoding="utf-8"?>
<p:tagLst xmlns:a="http://schemas.openxmlformats.org/drawingml/2006/main" xmlns:r="http://schemas.openxmlformats.org/officeDocument/2006/relationships" xmlns:p="http://schemas.openxmlformats.org/presentationml/2006/main">
  <p:tag name="POSITION" val="0,45/3,9/24,5/9,6"/>
  <p:tag name="LOCKED" val="1"/>
  <p:tag name="WIZSHAPE" val="WizShape"/>
  <p:tag name="VISIBLE" val="System.Xml.XmlAttribute"/>
</p:tagLst>
</file>

<file path=ppt/tags/tag130.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31.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32.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33.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34.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35.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36.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37.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38.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39.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40.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41.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42.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43.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4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4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4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4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4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4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50.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51.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52.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5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54.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55.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56.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57.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58.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59.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60.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61.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62.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63.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64.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65.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66.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67.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68.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69.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7.xml><?xml version="1.0" encoding="utf-8"?>
<p:tagLst xmlns:a="http://schemas.openxmlformats.org/drawingml/2006/main" xmlns:r="http://schemas.openxmlformats.org/officeDocument/2006/relationships" xmlns:p="http://schemas.openxmlformats.org/presentationml/2006/main">
  <p:tag name="POSITION" val="2,6/14,09/20,2/0,2"/>
  <p:tag name="LOCKED" val="1"/>
  <p:tag name="WIZSHAPE" val="WizShape"/>
  <p:tag name="VISIBLE" val="System.Xml.XmlAttribute"/>
</p:tagLst>
</file>

<file path=ppt/tags/tag170.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71.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72.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73.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7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7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7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77.xml><?xml version="1.0" encoding="utf-8"?>
<p:tagLst xmlns:a="http://schemas.openxmlformats.org/drawingml/2006/main" xmlns:r="http://schemas.openxmlformats.org/officeDocument/2006/relationships" xmlns:p="http://schemas.openxmlformats.org/presentationml/2006/main">
  <p:tag name="POSITION" val="0,45/0/3,6/14,29"/>
  <p:tag name="LOCKED" val="1"/>
</p:tagLst>
</file>

<file path=ppt/tags/tag178.xml><?xml version="1.0" encoding="utf-8"?>
<p:tagLst xmlns:a="http://schemas.openxmlformats.org/drawingml/2006/main" xmlns:r="http://schemas.openxmlformats.org/officeDocument/2006/relationships" xmlns:p="http://schemas.openxmlformats.org/presentationml/2006/main">
  <p:tag name="POSITION" val="4,5/10,2/20,45/1,99"/>
  <p:tag name="LOCKED" val="1"/>
  <p:tag name="WIZSHAPE" val="WizShape"/>
  <p:tag name="VISIBLE" val="System.Xml.XmlAttribute"/>
</p:tagLst>
</file>

<file path=ppt/tags/tag179.xml><?xml version="1.0" encoding="utf-8"?>
<p:tagLst xmlns:a="http://schemas.openxmlformats.org/drawingml/2006/main" xmlns:r="http://schemas.openxmlformats.org/officeDocument/2006/relationships" xmlns:p="http://schemas.openxmlformats.org/presentationml/2006/main">
  <p:tag name="POSITION" val="4,5/12,19/20,45/0,9"/>
  <p:tag name="LOCKED" val="1"/>
  <p:tag name="WIZSHAPE" val="WizShape"/>
  <p:tag name="VISIBLE" val="System.Xml.XmlAttribute"/>
</p:tagLst>
</file>

<file path=ppt/tags/tag18.xml><?xml version="1.0" encoding="utf-8"?>
<p:tagLst xmlns:a="http://schemas.openxmlformats.org/drawingml/2006/main" xmlns:r="http://schemas.openxmlformats.org/officeDocument/2006/relationships" xmlns:p="http://schemas.openxmlformats.org/presentationml/2006/main">
  <p:tag name="POSITION" val="0,45/0/3,6/14,29"/>
  <p:tag name="LOCKED" val="1"/>
</p:tagLst>
</file>

<file path=ppt/tags/tag180.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81.xml><?xml version="1.0" encoding="utf-8"?>
<p:tagLst xmlns:a="http://schemas.openxmlformats.org/drawingml/2006/main" xmlns:r="http://schemas.openxmlformats.org/officeDocument/2006/relationships" xmlns:p="http://schemas.openxmlformats.org/presentationml/2006/main">
  <p:tag name="POSITION" val="6/14/15/0,2"/>
  <p:tag name="LOCKED" val="1"/>
  <p:tag name="WIZSHAPE" val="WizShape"/>
  <p:tag name="VISIBLE" val="System.Xml.XmlAttribute"/>
</p:tagLst>
</file>

<file path=ppt/tags/tag182.xml><?xml version="1.0" encoding="utf-8"?>
<p:tagLst xmlns:a="http://schemas.openxmlformats.org/drawingml/2006/main" xmlns:r="http://schemas.openxmlformats.org/officeDocument/2006/relationships" xmlns:p="http://schemas.openxmlformats.org/presentationml/2006/main">
  <p:tag name="POSITION" val="4,5/13,85/2/0,32"/>
  <p:tag name="LOCKED" val="1"/>
  <p:tag name="WIZSHAPE" val="WizShape"/>
  <p:tag name="VISIBLE" val="System.Xml.XmlAttribute"/>
</p:tagLst>
</file>

<file path=ppt/tags/tag183.xml><?xml version="1.0" encoding="utf-8"?>
<p:tagLst xmlns:a="http://schemas.openxmlformats.org/drawingml/2006/main" xmlns:r="http://schemas.openxmlformats.org/officeDocument/2006/relationships" xmlns:p="http://schemas.openxmlformats.org/presentationml/2006/main">
  <p:tag name="POSITION" val="6/14,09/15/0,2"/>
  <p:tag name="LOCKED" val="1"/>
  <p:tag name="WIZSHAPE" val="WizShape"/>
  <p:tag name="VISIBLE" val="System.Xml.XmlAttribute"/>
</p:tagLst>
</file>

<file path=ppt/tags/tag184.xml><?xml version="1.0" encoding="utf-8"?>
<p:tagLst xmlns:a="http://schemas.openxmlformats.org/drawingml/2006/main" xmlns:r="http://schemas.openxmlformats.org/officeDocument/2006/relationships" xmlns:p="http://schemas.openxmlformats.org/presentationml/2006/main">
  <p:tag name="POSITION" val="0,45/10,23/3,6/3,59"/>
  <p:tag name="LOCKED" val="1"/>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POSITION" val="0,45/1,34/21,2/1,78"/>
  <p:tag name="LOCKED" val="1"/>
  <p:tag name="WIZSHAPE" val="WizShape"/>
  <p:tag name="VISIBLE" val="System.Xml.XmlAttribute"/>
</p:tagLst>
</file>

<file path=ppt/tags/tag187.xml><?xml version="1.0" encoding="utf-8"?>
<p:tagLst xmlns:a="http://schemas.openxmlformats.org/drawingml/2006/main" xmlns:r="http://schemas.openxmlformats.org/officeDocument/2006/relationships" xmlns:p="http://schemas.openxmlformats.org/presentationml/2006/main">
  <p:tag name="POSITION" val="0,45/3,9/24,5/9,6"/>
  <p:tag name="LOCKED" val="1"/>
  <p:tag name="WIZSHAPE" val="WizShape"/>
  <p:tag name="VISIBLE" val="System.Xml.XmlAttribute"/>
</p:tagLst>
</file>

<file path=ppt/tags/tag188.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89.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9.xml><?xml version="1.0" encoding="utf-8"?>
<p:tagLst xmlns:a="http://schemas.openxmlformats.org/drawingml/2006/main" xmlns:r="http://schemas.openxmlformats.org/officeDocument/2006/relationships" xmlns:p="http://schemas.openxmlformats.org/presentationml/2006/main">
  <p:tag name="POSITION" val="0,45/10,23/3,6/3,6"/>
  <p:tag name="LOCKED" val="1"/>
</p:tagLst>
</file>

<file path=ppt/tags/tag190.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91.xml><?xml version="1.0" encoding="utf-8"?>
<p:tagLst xmlns:a="http://schemas.openxmlformats.org/drawingml/2006/main" xmlns:r="http://schemas.openxmlformats.org/officeDocument/2006/relationships" xmlns:p="http://schemas.openxmlformats.org/presentationml/2006/main">
  <p:tag name="POSITION" val="2,6/14,09/20,2/0,2"/>
  <p:tag name="LOCKED" val="1"/>
  <p:tag name="WIZSHAPE" val="WizShape"/>
  <p:tag name="VISIBLE" val="System.Xml.XmlAttribute"/>
</p:tagLst>
</file>

<file path=ppt/tags/tag192.xml><?xml version="1.0" encoding="utf-8"?>
<p:tagLst xmlns:a="http://schemas.openxmlformats.org/drawingml/2006/main" xmlns:r="http://schemas.openxmlformats.org/officeDocument/2006/relationships" xmlns:p="http://schemas.openxmlformats.org/presentationml/2006/main">
  <p:tag name="POSITION" val="0,45/0/3,6/14,29"/>
  <p:tag name="LOCKED" val="1"/>
</p:tagLst>
</file>

<file path=ppt/tags/tag193.xml><?xml version="1.0" encoding="utf-8"?>
<p:tagLst xmlns:a="http://schemas.openxmlformats.org/drawingml/2006/main" xmlns:r="http://schemas.openxmlformats.org/officeDocument/2006/relationships" xmlns:p="http://schemas.openxmlformats.org/presentationml/2006/main">
  <p:tag name="POSITION" val="0,45/10,23/3,6/3,59"/>
  <p:tag name="LOCKED" val="1"/>
</p:tagLst>
</file>

<file path=ppt/tags/tag19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9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9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19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19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19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00.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01.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02.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0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04.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05.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06.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07.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08.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09.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1.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10.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11.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12.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13.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14.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15.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16.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17.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18.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19.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2.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20.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21.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22.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23.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2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2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2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2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2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2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30.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31.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32.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3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34.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35.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36.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37.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38.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39.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4.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40.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41.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42.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43.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44.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45.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46.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47.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48.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49.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5.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50.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51.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52.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53.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5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5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5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5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5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5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6.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60.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61.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62.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63.xml><?xml version="1.0" encoding="utf-8"?>
<p:tagLst xmlns:a="http://schemas.openxmlformats.org/drawingml/2006/main" xmlns:r="http://schemas.openxmlformats.org/officeDocument/2006/relationships" xmlns:p="http://schemas.openxmlformats.org/presentationml/2006/main">
  <p:tag name="POSITION" val="0,45/1,34/21,2/1,78"/>
  <p:tag name="LOCKED" val="1"/>
  <p:tag name="WIZSHAPE" val="WizShape"/>
  <p:tag name="VISIBLE" val="System.Xml.XmlAttribute"/>
</p:tagLst>
</file>

<file path=ppt/tags/tag264.xml><?xml version="1.0" encoding="utf-8"?>
<p:tagLst xmlns:a="http://schemas.openxmlformats.org/drawingml/2006/main" xmlns:r="http://schemas.openxmlformats.org/officeDocument/2006/relationships" xmlns:p="http://schemas.openxmlformats.org/presentationml/2006/main">
  <p:tag name="POSITION" val="0,45/3,9/24,5/9,6"/>
  <p:tag name="LOCKED" val="1"/>
  <p:tag name="WIZSHAPE" val="WizShape"/>
  <p:tag name="VISIBLE" val="System.Xml.XmlAttribute"/>
</p:tagLst>
</file>

<file path=ppt/tags/tag265.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66.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67.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68.xml><?xml version="1.0" encoding="utf-8"?>
<p:tagLst xmlns:a="http://schemas.openxmlformats.org/drawingml/2006/main" xmlns:r="http://schemas.openxmlformats.org/officeDocument/2006/relationships" xmlns:p="http://schemas.openxmlformats.org/presentationml/2006/main">
  <p:tag name="POSITION" val="2,6/14,09/20,2/0,2"/>
  <p:tag name="LOCKED" val="1"/>
  <p:tag name="WIZSHAPE" val="WizShape"/>
  <p:tag name="VISIBLE" val="System.Xml.XmlAttribute"/>
</p:tagLst>
</file>

<file path=ppt/tags/tag269.xml><?xml version="1.0" encoding="utf-8"?>
<p:tagLst xmlns:a="http://schemas.openxmlformats.org/drawingml/2006/main" xmlns:r="http://schemas.openxmlformats.org/officeDocument/2006/relationships" xmlns:p="http://schemas.openxmlformats.org/presentationml/2006/main">
  <p:tag name="POSITION" val="0,45/0/3,6/14,29"/>
  <p:tag name="LOCKED" val="1"/>
</p:tagLst>
</file>

<file path=ppt/tags/tag27.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70.xml><?xml version="1.0" encoding="utf-8"?>
<p:tagLst xmlns:a="http://schemas.openxmlformats.org/drawingml/2006/main" xmlns:r="http://schemas.openxmlformats.org/officeDocument/2006/relationships" xmlns:p="http://schemas.openxmlformats.org/presentationml/2006/main">
  <p:tag name="POSITION" val="0,45/10,23/3,6/3,59"/>
  <p:tag name="LOCKED" val="1"/>
</p:tagLst>
</file>

<file path=ppt/tags/tag271.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72.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73.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7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7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7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7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7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7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8.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80.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81.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82.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8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84.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85.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86.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87.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88.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89.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9.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90.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91.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92.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93.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94.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95.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96.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297.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298.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299.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xml><?xml version="1.0" encoding="utf-8"?>
<p:tagLst xmlns:a="http://schemas.openxmlformats.org/drawingml/2006/main" xmlns:r="http://schemas.openxmlformats.org/officeDocument/2006/relationships" xmlns:p="http://schemas.openxmlformats.org/presentationml/2006/main">
  <p:tag name="POSITION" val="0,45/0/3,6/14,29"/>
  <p:tag name="LOCKED" val="1"/>
</p:tagLst>
</file>

<file path=ppt/tags/tag30.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00.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01.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02.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03.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0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0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0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0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0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0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1.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10.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11.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12.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1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14.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15.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16.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17.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18.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19.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2.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20.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21.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22.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23.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24.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25.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26.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27.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28.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29.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3.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30.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31.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32.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33.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3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3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3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3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3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3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4.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40.xml><?xml version="1.0" encoding="utf-8"?>
<p:tagLst xmlns:a="http://schemas.openxmlformats.org/drawingml/2006/main" xmlns:r="http://schemas.openxmlformats.org/officeDocument/2006/relationships" xmlns:p="http://schemas.openxmlformats.org/presentationml/2006/main">
  <p:tag name="POSITION" val="4,5/10,2/20,45/1,99"/>
  <p:tag name="LOCKED" val="1"/>
  <p:tag name="WIZSHAPE" val="WizShape"/>
  <p:tag name="VISIBLE" val="System.Xml.XmlAttribute"/>
</p:tagLst>
</file>

<file path=ppt/tags/tag341.xml><?xml version="1.0" encoding="utf-8"?>
<p:tagLst xmlns:a="http://schemas.openxmlformats.org/drawingml/2006/main" xmlns:r="http://schemas.openxmlformats.org/officeDocument/2006/relationships" xmlns:p="http://schemas.openxmlformats.org/presentationml/2006/main">
  <p:tag name="POSITION" val="4,5/12,19/20,45/0,9"/>
  <p:tag name="LOCKED" val="1"/>
  <p:tag name="WIZSHAPE" val="WizShape"/>
  <p:tag name="VISIBLE" val="System.Xml.XmlAttribute"/>
</p:tagLst>
</file>

<file path=ppt/tags/tag342.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43.xml><?xml version="1.0" encoding="utf-8"?>
<p:tagLst xmlns:a="http://schemas.openxmlformats.org/drawingml/2006/main" xmlns:r="http://schemas.openxmlformats.org/officeDocument/2006/relationships" xmlns:p="http://schemas.openxmlformats.org/presentationml/2006/main">
  <p:tag name="POSITION" val="6/14/15/0,2"/>
  <p:tag name="LOCKED" val="1"/>
  <p:tag name="WIZSHAPE" val="WizShape"/>
  <p:tag name="VISIBLE" val="System.Xml.XmlAttribute"/>
</p:tagLst>
</file>

<file path=ppt/tags/tag344.xml><?xml version="1.0" encoding="utf-8"?>
<p:tagLst xmlns:a="http://schemas.openxmlformats.org/drawingml/2006/main" xmlns:r="http://schemas.openxmlformats.org/officeDocument/2006/relationships" xmlns:p="http://schemas.openxmlformats.org/presentationml/2006/main">
  <p:tag name="POSITION" val="4,5/13,85/2/0,32"/>
  <p:tag name="LOCKED" val="1"/>
  <p:tag name="WIZSHAPE" val="WizShape"/>
  <p:tag name="VISIBLE" val="System.Xml.XmlAttribute"/>
</p:tagLst>
</file>

<file path=ppt/tags/tag345.xml><?xml version="1.0" encoding="utf-8"?>
<p:tagLst xmlns:a="http://schemas.openxmlformats.org/drawingml/2006/main" xmlns:r="http://schemas.openxmlformats.org/officeDocument/2006/relationships" xmlns:p="http://schemas.openxmlformats.org/presentationml/2006/main">
  <p:tag name="POSITION" val="6/14,09/15/0,2"/>
  <p:tag name="LOCKED" val="1"/>
  <p:tag name="WIZSHAPE" val="WizShape"/>
  <p:tag name="VISIBLE" val="System.Xml.XmlAttribute"/>
</p:tagLst>
</file>

<file path=ppt/tags/tag346.xml><?xml version="1.0" encoding="utf-8"?>
<p:tagLst xmlns:a="http://schemas.openxmlformats.org/drawingml/2006/main" xmlns:r="http://schemas.openxmlformats.org/officeDocument/2006/relationships" xmlns:p="http://schemas.openxmlformats.org/presentationml/2006/main">
  <p:tag name="POSITION" val="0,45/0/3,6/14,29"/>
  <p:tag name="LOCKED" val="1"/>
</p:tagLst>
</file>

<file path=ppt/tags/tag347.xml><?xml version="1.0" encoding="utf-8"?>
<p:tagLst xmlns:a="http://schemas.openxmlformats.org/drawingml/2006/main" xmlns:r="http://schemas.openxmlformats.org/officeDocument/2006/relationships" xmlns:p="http://schemas.openxmlformats.org/presentationml/2006/main">
  <p:tag name="POSITION" val="0,45/10,23/3,6/3,59"/>
  <p:tag name="LOCKED" val="1"/>
</p:tagLst>
</file>

<file path=ppt/tags/tag348.xml><?xml version="1.0" encoding="utf-8"?>
<p:tagLst xmlns:a="http://schemas.openxmlformats.org/drawingml/2006/main" xmlns:r="http://schemas.openxmlformats.org/officeDocument/2006/relationships" xmlns:p="http://schemas.openxmlformats.org/presentationml/2006/main">
  <p:tag name="POSITION" val="0,45/0/3,6/14,29"/>
  <p:tag name="LOCKED" val="1"/>
</p:tagLst>
</file>

<file path=ppt/tags/tag349.xml><?xml version="1.0" encoding="utf-8"?>
<p:tagLst xmlns:a="http://schemas.openxmlformats.org/drawingml/2006/main" xmlns:r="http://schemas.openxmlformats.org/officeDocument/2006/relationships" xmlns:p="http://schemas.openxmlformats.org/presentationml/2006/main">
  <p:tag name="POSITION" val="4,5/10,2/20,45/1,99"/>
  <p:tag name="LOCKED" val="1"/>
  <p:tag name="WIZSHAPE" val="WizShape"/>
  <p:tag name="VISIBLE" val="System.Xml.XmlAttribute"/>
</p:tagLst>
</file>

<file path=ppt/tags/tag35.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50.xml><?xml version="1.0" encoding="utf-8"?>
<p:tagLst xmlns:a="http://schemas.openxmlformats.org/drawingml/2006/main" xmlns:r="http://schemas.openxmlformats.org/officeDocument/2006/relationships" xmlns:p="http://schemas.openxmlformats.org/presentationml/2006/main">
  <p:tag name="POSITION" val="4,5/12,19/20,45/0,9"/>
  <p:tag name="LOCKED" val="1"/>
  <p:tag name="WIZSHAPE" val="WizShape"/>
  <p:tag name="VISIBLE" val="System.Xml.XmlAttribute"/>
</p:tagLst>
</file>

<file path=ppt/tags/tag351.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52.xml><?xml version="1.0" encoding="utf-8"?>
<p:tagLst xmlns:a="http://schemas.openxmlformats.org/drawingml/2006/main" xmlns:r="http://schemas.openxmlformats.org/officeDocument/2006/relationships" xmlns:p="http://schemas.openxmlformats.org/presentationml/2006/main">
  <p:tag name="POSITION" val="4,5/13,85/2/0,32"/>
  <p:tag name="LOCKED" val="1"/>
  <p:tag name="WIZSHAPE" val="WizShape"/>
  <p:tag name="VISIBLE" val="System.Xml.XmlAttribute"/>
</p:tagLst>
</file>

<file path=ppt/tags/tag353.xml><?xml version="1.0" encoding="utf-8"?>
<p:tagLst xmlns:a="http://schemas.openxmlformats.org/drawingml/2006/main" xmlns:r="http://schemas.openxmlformats.org/officeDocument/2006/relationships" xmlns:p="http://schemas.openxmlformats.org/presentationml/2006/main">
  <p:tag name="POSITION" val="6/14,09/15/0,2"/>
  <p:tag name="LOCKED" val="1"/>
  <p:tag name="WIZSHAPE" val="WizShape"/>
  <p:tag name="VISIBLE" val="System.Xml.XmlAttribute"/>
</p:tagLst>
</file>

<file path=ppt/tags/tag354.xml><?xml version="1.0" encoding="utf-8"?>
<p:tagLst xmlns:a="http://schemas.openxmlformats.org/drawingml/2006/main" xmlns:r="http://schemas.openxmlformats.org/officeDocument/2006/relationships" xmlns:p="http://schemas.openxmlformats.org/presentationml/2006/main">
  <p:tag name="POSITION" val="0,45/10,23/3,6/3,6"/>
  <p:tag name="LOCKED" val="1"/>
</p:tagLst>
</file>

<file path=ppt/tags/tag355.xml><?xml version="1.0" encoding="utf-8"?>
<p:tagLst xmlns:a="http://schemas.openxmlformats.org/drawingml/2006/main" xmlns:r="http://schemas.openxmlformats.org/officeDocument/2006/relationships" xmlns:p="http://schemas.openxmlformats.org/presentationml/2006/main">
  <p:tag name="POSITION" val="0,45/0/3,6/14,29"/>
  <p:tag name="LOCKED" val="1"/>
</p:tagLst>
</file>

<file path=ppt/tags/tag356.xml><?xml version="1.0" encoding="utf-8"?>
<p:tagLst xmlns:a="http://schemas.openxmlformats.org/drawingml/2006/main" xmlns:r="http://schemas.openxmlformats.org/officeDocument/2006/relationships" xmlns:p="http://schemas.openxmlformats.org/presentationml/2006/main">
  <p:tag name="POSITION" val="0,45/1,34/21,2/1,78"/>
  <p:tag name="LOCKED" val="1"/>
  <p:tag name="WIZSHAPE" val="WizShape"/>
  <p:tag name="VISIBLE" val="System.Xml.XmlAttribute"/>
</p:tagLst>
</file>

<file path=ppt/tags/tag357.xml><?xml version="1.0" encoding="utf-8"?>
<p:tagLst xmlns:a="http://schemas.openxmlformats.org/drawingml/2006/main" xmlns:r="http://schemas.openxmlformats.org/officeDocument/2006/relationships" xmlns:p="http://schemas.openxmlformats.org/presentationml/2006/main">
  <p:tag name="POSITION" val="0,45/3,9/24,5/9,6"/>
  <p:tag name="LOCKED" val="1"/>
  <p:tag name="WIZSHAPE" val="WizShape"/>
  <p:tag name="VISIBLE" val="System.Xml.XmlAttribute"/>
</p:tagLst>
</file>

<file path=ppt/tags/tag358.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59.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6.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60.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61.xml><?xml version="1.0" encoding="utf-8"?>
<p:tagLst xmlns:a="http://schemas.openxmlformats.org/drawingml/2006/main" xmlns:r="http://schemas.openxmlformats.org/officeDocument/2006/relationships" xmlns:p="http://schemas.openxmlformats.org/presentationml/2006/main">
  <p:tag name="POSITION" val="2,6/14,09/20,2/0,2"/>
  <p:tag name="LOCKED" val="1"/>
  <p:tag name="WIZSHAPE" val="WizShape"/>
  <p:tag name="VISIBLE" val="System.Xml.XmlAttribute"/>
</p:tagLst>
</file>

<file path=ppt/tags/tag362.xml><?xml version="1.0" encoding="utf-8"?>
<p:tagLst xmlns:a="http://schemas.openxmlformats.org/drawingml/2006/main" xmlns:r="http://schemas.openxmlformats.org/officeDocument/2006/relationships" xmlns:p="http://schemas.openxmlformats.org/presentationml/2006/main">
  <p:tag name="POSITION" val="0,45/10,23/3,6/3,6"/>
  <p:tag name="LOCKED" val="1"/>
</p:tagLst>
</file>

<file path=ppt/tags/tag36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64.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65.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66.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67.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68.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69.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7.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70.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71.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72.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73.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74.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75.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76.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77.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78.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79.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8.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80.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81.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82.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83.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8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8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8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8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8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8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9.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90.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91.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92.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9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94.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95.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96.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397.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398.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399.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xml><?xml version="1.0" encoding="utf-8"?>
<p:tagLst xmlns:a="http://schemas.openxmlformats.org/drawingml/2006/main" xmlns:r="http://schemas.openxmlformats.org/officeDocument/2006/relationships" xmlns:p="http://schemas.openxmlformats.org/presentationml/2006/main">
  <p:tag name="POSITION" val="4,5/10,2/20,45/1,99"/>
  <p:tag name="LOCKED" val="1"/>
  <p:tag name="WIZSHAPE" val="WizShape"/>
  <p:tag name="VISIBLE" val="System.Xml.XmlAttribute"/>
</p:tagLst>
</file>

<file path=ppt/tags/tag40.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00.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01.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02.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03.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04.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05.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06.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07.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08.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09.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1.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10.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11.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12.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13.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1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1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1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1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1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1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2.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20.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21.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22.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2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24.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25.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26.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27.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28.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29.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3.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30.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31.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3.xml><?xml version="1.0" encoding="utf-8"?>
<p:tagLst xmlns:a="http://schemas.openxmlformats.org/drawingml/2006/main" xmlns:r="http://schemas.openxmlformats.org/officeDocument/2006/relationships" xmlns:p="http://schemas.openxmlformats.org/presentationml/2006/main">
  <p:tag name="POSITION" val="0,45/1,34/21,2/1,78"/>
  <p:tag name="LOCKED" val="1"/>
  <p:tag name="WIZSHAPE" val="WizShape"/>
  <p:tag name="VISIBLE" val="System.Xml.XmlAttribute"/>
</p:tagLst>
</file>

<file path=ppt/tags/tag434.xml><?xml version="1.0" encoding="utf-8"?>
<p:tagLst xmlns:a="http://schemas.openxmlformats.org/drawingml/2006/main" xmlns:r="http://schemas.openxmlformats.org/officeDocument/2006/relationships" xmlns:p="http://schemas.openxmlformats.org/presentationml/2006/main">
  <p:tag name="POSITION" val="0,45/3,9/24,5/9,6"/>
  <p:tag name="LOCKED" val="1"/>
  <p:tag name="WIZSHAPE" val="WizShape"/>
  <p:tag name="VISIBLE" val="System.Xml.XmlAttribute"/>
</p:tagLst>
</file>

<file path=ppt/tags/tag435.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36.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37.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38.xml><?xml version="1.0" encoding="utf-8"?>
<p:tagLst xmlns:a="http://schemas.openxmlformats.org/drawingml/2006/main" xmlns:r="http://schemas.openxmlformats.org/officeDocument/2006/relationships" xmlns:p="http://schemas.openxmlformats.org/presentationml/2006/main">
  <p:tag name="POSITION" val="2,6/14,09/20,2/0,2"/>
  <p:tag name="LOCKED" val="1"/>
  <p:tag name="WIZSHAPE" val="WizShape"/>
  <p:tag name="VISIBLE" val="System.Xml.XmlAttribute"/>
</p:tagLst>
</file>

<file path=ppt/tags/tag439.xml><?xml version="1.0" encoding="utf-8"?>
<p:tagLst xmlns:a="http://schemas.openxmlformats.org/drawingml/2006/main" xmlns:r="http://schemas.openxmlformats.org/officeDocument/2006/relationships" xmlns:p="http://schemas.openxmlformats.org/presentationml/2006/main">
  <p:tag name="POSITION" val="0,45/0/3,6/14,29"/>
  <p:tag name="LOCKED" val="1"/>
</p:tagLst>
</file>

<file path=ppt/tags/tag4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40.xml><?xml version="1.0" encoding="utf-8"?>
<p:tagLst xmlns:a="http://schemas.openxmlformats.org/drawingml/2006/main" xmlns:r="http://schemas.openxmlformats.org/officeDocument/2006/relationships" xmlns:p="http://schemas.openxmlformats.org/presentationml/2006/main">
  <p:tag name="POSITION" val="0,45/10,23/3,6/3,6"/>
  <p:tag name="LOCKED" val="1"/>
</p:tagLst>
</file>

<file path=ppt/tags/tag441.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42.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43.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4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4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4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4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4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4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50.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51.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52.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5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54.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55.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56.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57.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58.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59.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60.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61.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62.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63.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64.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65.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66.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67.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68.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69.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70.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71.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72.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73.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7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7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7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7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7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7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80.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81.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82.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8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84.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85.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86.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87.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88.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89.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90.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91.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92.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93.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94.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95.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96.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497.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498.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499.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xml><?xml version="1.0" encoding="utf-8"?>
<p:tagLst xmlns:a="http://schemas.openxmlformats.org/drawingml/2006/main" xmlns:r="http://schemas.openxmlformats.org/officeDocument/2006/relationships" xmlns:p="http://schemas.openxmlformats.org/presentationml/2006/main">
  <p:tag name="POSITION" val="4,5/12,19/20,45/0,9"/>
  <p:tag name="LOCKED" val="1"/>
  <p:tag name="WIZSHAPE" val="WizShape"/>
  <p:tag name="VISIBLE" val="System.Xml.XmlAttribute"/>
</p:tagLst>
</file>

<file path=ppt/tags/tag50.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00.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01.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02.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03.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0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0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0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0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0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0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1.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1.xml><?xml version="1.0" encoding="utf-8"?>
<p:tagLst xmlns:a="http://schemas.openxmlformats.org/drawingml/2006/main" xmlns:r="http://schemas.openxmlformats.org/officeDocument/2006/relationships" xmlns:p="http://schemas.openxmlformats.org/presentationml/2006/main">
  <p:tag name="POSITION" val="0,45/0/3,6/14,29"/>
  <p:tag name="LOCKED" val="1"/>
</p:tagLst>
</file>

<file path=ppt/tags/tag512.xml><?xml version="1.0" encoding="utf-8"?>
<p:tagLst xmlns:a="http://schemas.openxmlformats.org/drawingml/2006/main" xmlns:r="http://schemas.openxmlformats.org/officeDocument/2006/relationships" xmlns:p="http://schemas.openxmlformats.org/presentationml/2006/main">
  <p:tag name="POSITION" val="0,45/1,34/21,2/1,78"/>
  <p:tag name="LOCKED" val="1"/>
  <p:tag name="WIZSHAPE" val="WizShape"/>
  <p:tag name="VISIBLE" val="System.Xml.XmlAttribute"/>
</p:tagLst>
</file>

<file path=ppt/tags/tag513.xml><?xml version="1.0" encoding="utf-8"?>
<p:tagLst xmlns:a="http://schemas.openxmlformats.org/drawingml/2006/main" xmlns:r="http://schemas.openxmlformats.org/officeDocument/2006/relationships" xmlns:p="http://schemas.openxmlformats.org/presentationml/2006/main">
  <p:tag name="POSITION" val="0,45/3,9/24,5/9,6"/>
  <p:tag name="LOCKED" val="1"/>
  <p:tag name="WIZSHAPE" val="WizShape"/>
  <p:tag name="VISIBLE" val="System.Xml.XmlAttribute"/>
</p:tagLst>
</file>

<file path=ppt/tags/tag51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1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1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17.xml><?xml version="1.0" encoding="utf-8"?>
<p:tagLst xmlns:a="http://schemas.openxmlformats.org/drawingml/2006/main" xmlns:r="http://schemas.openxmlformats.org/officeDocument/2006/relationships" xmlns:p="http://schemas.openxmlformats.org/presentationml/2006/main">
  <p:tag name="POSITION" val="2,6/14,09/20,2/0,2"/>
  <p:tag name="LOCKED" val="1"/>
  <p:tag name="WIZSHAPE" val="WizShape"/>
  <p:tag name="VISIBLE" val="System.Xml.XmlAttribute"/>
</p:tagLst>
</file>

<file path=ppt/tags/tag518.xml><?xml version="1.0" encoding="utf-8"?>
<p:tagLst xmlns:a="http://schemas.openxmlformats.org/drawingml/2006/main" xmlns:r="http://schemas.openxmlformats.org/officeDocument/2006/relationships" xmlns:p="http://schemas.openxmlformats.org/presentationml/2006/main">
  <p:tag name="POSITION" val="0,45/10,23/3,6/3,6"/>
  <p:tag name="LOCKED" val="1"/>
</p:tagLst>
</file>

<file path=ppt/tags/tag519.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2.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20.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21.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22.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23.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24.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25.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26.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27.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28.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29.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30.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31.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32.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33.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3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3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3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3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3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3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4.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40.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41.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42.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4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44.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45.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46.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47.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48.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49.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5.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50.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51.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52.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53.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54.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55.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56.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57.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58.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59.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6.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60.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61.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62.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63.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6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6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6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6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6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6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7.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70.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71.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72.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7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74.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75.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76.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77.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78.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79.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8.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80.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81.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82.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83.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84.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85.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86.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87.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88.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89.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59.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90.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591.xml><?xml version="1.0" encoding="utf-8"?>
<p:tagLst xmlns:a="http://schemas.openxmlformats.org/drawingml/2006/main" xmlns:r="http://schemas.openxmlformats.org/officeDocument/2006/relationships" xmlns:p="http://schemas.openxmlformats.org/presentationml/2006/main">
  <p:tag name="POSITION" val="0,45/0/3,6/14,29"/>
  <p:tag name="LOCKED" val="1"/>
</p:tagLst>
</file>

<file path=ppt/tags/tag592.xml><?xml version="1.0" encoding="utf-8"?>
<p:tagLst xmlns:a="http://schemas.openxmlformats.org/drawingml/2006/main" xmlns:r="http://schemas.openxmlformats.org/officeDocument/2006/relationships" xmlns:p="http://schemas.openxmlformats.org/presentationml/2006/main">
  <p:tag name="POSITION" val="0,45/10,23/3,6/3,6"/>
  <p:tag name="LOCKED" val="1"/>
</p:tagLst>
</file>

<file path=ppt/tags/tag593.xml><?xml version="1.0" encoding="utf-8"?>
<p:tagLst xmlns:a="http://schemas.openxmlformats.org/drawingml/2006/main" xmlns:r="http://schemas.openxmlformats.org/officeDocument/2006/relationships" xmlns:p="http://schemas.openxmlformats.org/presentationml/2006/main">
  <p:tag name="POSITION" val="4,5/10,2/20,45/1,99"/>
  <p:tag name="LOCKED" val="1"/>
  <p:tag name="WIZSHAPE" val="WizShape"/>
  <p:tag name="VISIBLE" val="System.Xml.XmlAttribute"/>
</p:tagLst>
</file>

<file path=ppt/tags/tag594.xml><?xml version="1.0" encoding="utf-8"?>
<p:tagLst xmlns:a="http://schemas.openxmlformats.org/drawingml/2006/main" xmlns:r="http://schemas.openxmlformats.org/officeDocument/2006/relationships" xmlns:p="http://schemas.openxmlformats.org/presentationml/2006/main">
  <p:tag name="POSITION" val="4,5/12,19/20,45/0,9"/>
  <p:tag name="LOCKED" val="1"/>
  <p:tag name="WIZSHAPE" val="WizShape"/>
  <p:tag name="VISIBLE" val="System.Xml.XmlAttribute"/>
</p:tagLst>
</file>

<file path=ppt/tags/tag595.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596.xml><?xml version="1.0" encoding="utf-8"?>
<p:tagLst xmlns:a="http://schemas.openxmlformats.org/drawingml/2006/main" xmlns:r="http://schemas.openxmlformats.org/officeDocument/2006/relationships" xmlns:p="http://schemas.openxmlformats.org/presentationml/2006/main">
  <p:tag name="POSITION" val="4,5/13,85/2/0,32"/>
  <p:tag name="LOCKED" val="1"/>
  <p:tag name="WIZSHAPE" val="WizShape"/>
  <p:tag name="VISIBLE" val="System.Xml.XmlAttribute"/>
</p:tagLst>
</file>

<file path=ppt/tags/tag597.xml><?xml version="1.0" encoding="utf-8"?>
<p:tagLst xmlns:a="http://schemas.openxmlformats.org/drawingml/2006/main" xmlns:r="http://schemas.openxmlformats.org/officeDocument/2006/relationships" xmlns:p="http://schemas.openxmlformats.org/presentationml/2006/main">
  <p:tag name="POSITION" val="6/14,09/15/0,2"/>
  <p:tag name="LOCKED" val="1"/>
  <p:tag name="WIZSHAPE" val="WizShape"/>
  <p:tag name="VISIBLE" val="System.Xml.XmlAttribute"/>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9.xml><?xml version="1.0" encoding="utf-8"?>
<p:tagLst xmlns:a="http://schemas.openxmlformats.org/drawingml/2006/main" xmlns:r="http://schemas.openxmlformats.org/officeDocument/2006/relationships" xmlns:p="http://schemas.openxmlformats.org/presentationml/2006/main">
  <p:tag name="POSITION" val="0,45/0/3,6/14,29"/>
  <p:tag name="LOCKED" val="1"/>
</p:tagLst>
</file>

<file path=ppt/tags/tag6.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0.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00.xml><?xml version="1.0" encoding="utf-8"?>
<p:tagLst xmlns:a="http://schemas.openxmlformats.org/drawingml/2006/main" xmlns:r="http://schemas.openxmlformats.org/officeDocument/2006/relationships" xmlns:p="http://schemas.openxmlformats.org/presentationml/2006/main">
  <p:tag name="POSITION" val="0,45/1,34/21,2/1,78"/>
  <p:tag name="LOCKED" val="1"/>
  <p:tag name="WIZSHAPE" val="WizShape"/>
  <p:tag name="VISIBLE" val="System.Xml.XmlAttribute"/>
</p:tagLst>
</file>

<file path=ppt/tags/tag601.xml><?xml version="1.0" encoding="utf-8"?>
<p:tagLst xmlns:a="http://schemas.openxmlformats.org/drawingml/2006/main" xmlns:r="http://schemas.openxmlformats.org/officeDocument/2006/relationships" xmlns:p="http://schemas.openxmlformats.org/presentationml/2006/main">
  <p:tag name="POSITION" val="0,45/3,9/24,5/9,6"/>
  <p:tag name="LOCKED" val="1"/>
  <p:tag name="WIZSHAPE" val="WizShape"/>
  <p:tag name="VISIBLE" val="System.Xml.XmlAttribute"/>
</p:tagLst>
</file>

<file path=ppt/tags/tag602.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03.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04.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05.xml><?xml version="1.0" encoding="utf-8"?>
<p:tagLst xmlns:a="http://schemas.openxmlformats.org/drawingml/2006/main" xmlns:r="http://schemas.openxmlformats.org/officeDocument/2006/relationships" xmlns:p="http://schemas.openxmlformats.org/presentationml/2006/main">
  <p:tag name="POSITION" val="2,6/14,09/20,2/0,2"/>
  <p:tag name="LOCKED" val="1"/>
  <p:tag name="WIZSHAPE" val="WizShape"/>
  <p:tag name="VISIBLE" val="System.Xml.XmlAttribute"/>
</p:tagLst>
</file>

<file path=ppt/tags/tag606.xml><?xml version="1.0" encoding="utf-8"?>
<p:tagLst xmlns:a="http://schemas.openxmlformats.org/drawingml/2006/main" xmlns:r="http://schemas.openxmlformats.org/officeDocument/2006/relationships" xmlns:p="http://schemas.openxmlformats.org/presentationml/2006/main">
  <p:tag name="POSITION" val="0,45/10,23/3,6/3,6"/>
  <p:tag name="LOCKED" val="1"/>
</p:tagLst>
</file>

<file path=ppt/tags/tag60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0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0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1.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10.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11.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12.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1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14.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15.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16.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17.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18.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19.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2.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20.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21.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22.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23.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24.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25.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26.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27.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28.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29.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3.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30.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31.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32.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33.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3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3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3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3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3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3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4.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40.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41.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42.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4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44.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45.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46.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47.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48.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49.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5.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50.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51.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52.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53.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54.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55.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56.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57.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58.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59.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6.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60.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61.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62.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63.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6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6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6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6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6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6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7.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70.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71.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72.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7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74.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75.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76.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77.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78.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79.xml><?xml version="1.0" encoding="utf-8"?>
<p:tagLst xmlns:a="http://schemas.openxmlformats.org/drawingml/2006/main" xmlns:r="http://schemas.openxmlformats.org/officeDocument/2006/relationships" xmlns:p="http://schemas.openxmlformats.org/presentationml/2006/main">
  <p:tag name="POSITION" val="0/0,45/25,39/2,85"/>
  <p:tag name="LOCKED" val="1"/>
</p:tagLst>
</file>

<file path=ppt/tags/tag68.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80.xml><?xml version="1.0" encoding="utf-8"?>
<p:tagLst xmlns:a="http://schemas.openxmlformats.org/drawingml/2006/main" xmlns:r="http://schemas.openxmlformats.org/officeDocument/2006/relationships" xmlns:p="http://schemas.openxmlformats.org/presentationml/2006/main">
  <p:tag name="POSITION" val="0,45/0,45/2,85/2,85"/>
  <p:tag name="LOCKED" val="1"/>
</p:tagLst>
</file>

<file path=ppt/tags/tag681.xml><?xml version="1.0" encoding="utf-8"?>
<p:tagLst xmlns:a="http://schemas.openxmlformats.org/drawingml/2006/main" xmlns:r="http://schemas.openxmlformats.org/officeDocument/2006/relationships" xmlns:p="http://schemas.openxmlformats.org/presentationml/2006/main">
  <p:tag name="POSITION" val="3,75/1,34/21,2/1,78"/>
  <p:tag name="LOCKED" val="1"/>
  <p:tag name="WIZSHAPE" val="WizShape"/>
  <p:tag name="VISIBLE" val="System.Xml.XmlAttribute"/>
</p:tagLst>
</file>

<file path=ppt/tags/tag682.xml><?xml version="1.0" encoding="utf-8"?>
<p:tagLst xmlns:a="http://schemas.openxmlformats.org/drawingml/2006/main" xmlns:r="http://schemas.openxmlformats.org/officeDocument/2006/relationships" xmlns:p="http://schemas.openxmlformats.org/presentationml/2006/main">
  <p:tag name="POSITION" val="0,45/3,9/24,5/9,6"/>
  <p:tag name="LOCKED" val="1"/>
  <p:tag name="WIZSHAPE" val="WizShape"/>
  <p:tag name="VISIBLE" val="System.Xml.XmlAttribute"/>
</p:tagLst>
</file>

<file path=ppt/tags/tag68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684.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85.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686.xml><?xml version="1.0" encoding="utf-8"?>
<p:tagLst xmlns:a="http://schemas.openxmlformats.org/drawingml/2006/main" xmlns:r="http://schemas.openxmlformats.org/officeDocument/2006/relationships" xmlns:p="http://schemas.openxmlformats.org/presentationml/2006/main">
  <p:tag name="POSITION" val="2,6/14,09/20,2/0,2"/>
  <p:tag name="LOCKED" val="1"/>
  <p:tag name="WIZSHAPE" val="WizShape"/>
  <p:tag name="VISIBLE" val="System.Xml.XmlAttribute"/>
</p:tagLst>
</file>

<file path=ppt/tags/tag687.xml><?xml version="1.0" encoding="utf-8"?>
<p:tagLst xmlns:a="http://schemas.openxmlformats.org/drawingml/2006/main" xmlns:r="http://schemas.openxmlformats.org/officeDocument/2006/relationships" xmlns:p="http://schemas.openxmlformats.org/presentationml/2006/main">
  <p:tag name="WIZPLACEHOLDER" val="1"/>
</p:tagLst>
</file>

<file path=ppt/tags/tag688.xml><?xml version="1.0" encoding="utf-8"?>
<p:tagLst xmlns:a="http://schemas.openxmlformats.org/drawingml/2006/main" xmlns:r="http://schemas.openxmlformats.org/officeDocument/2006/relationships" xmlns:p="http://schemas.openxmlformats.org/presentationml/2006/main">
  <p:tag name="WIZPLACEHOLDER" val="1"/>
</p:tagLst>
</file>

<file path=ppt/tags/tag689.xml><?xml version="1.0" encoding="utf-8"?>
<p:tagLst xmlns:a="http://schemas.openxmlformats.org/drawingml/2006/main" xmlns:r="http://schemas.openxmlformats.org/officeDocument/2006/relationships" xmlns:p="http://schemas.openxmlformats.org/presentationml/2006/main">
  <p:tag name="WIZPLACEHOLDER" val="1"/>
</p:tagLst>
</file>

<file path=ppt/tags/tag69.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690.xml><?xml version="1.0" encoding="utf-8"?>
<p:tagLst xmlns:a="http://schemas.openxmlformats.org/drawingml/2006/main" xmlns:r="http://schemas.openxmlformats.org/officeDocument/2006/relationships" xmlns:p="http://schemas.openxmlformats.org/presentationml/2006/main">
  <p:tag name="WIZPLACEHOLDER" val="1"/>
</p:tagLst>
</file>

<file path=ppt/tags/tag691.xml><?xml version="1.0" encoding="utf-8"?>
<p:tagLst xmlns:a="http://schemas.openxmlformats.org/drawingml/2006/main" xmlns:r="http://schemas.openxmlformats.org/officeDocument/2006/relationships" xmlns:p="http://schemas.openxmlformats.org/presentationml/2006/main">
  <p:tag name="WIZPLACEHOLDER" val="1"/>
</p:tagLst>
</file>

<file path=ppt/tags/tag692.xml><?xml version="1.0" encoding="utf-8"?>
<p:tagLst xmlns:a="http://schemas.openxmlformats.org/drawingml/2006/main" xmlns:r="http://schemas.openxmlformats.org/officeDocument/2006/relationships" xmlns:p="http://schemas.openxmlformats.org/presentationml/2006/main">
  <p:tag name="WIZPLACEHOLDER" val="1"/>
</p:tagLst>
</file>

<file path=ppt/tags/tag693.xml><?xml version="1.0" encoding="utf-8"?>
<p:tagLst xmlns:a="http://schemas.openxmlformats.org/drawingml/2006/main" xmlns:r="http://schemas.openxmlformats.org/officeDocument/2006/relationships" xmlns:p="http://schemas.openxmlformats.org/presentationml/2006/main">
  <p:tag name="WIZPLACEHOLDER" val="1"/>
</p:tagLst>
</file>

<file path=ppt/tags/tag694.xml><?xml version="1.0" encoding="utf-8"?>
<p:tagLst xmlns:a="http://schemas.openxmlformats.org/drawingml/2006/main" xmlns:r="http://schemas.openxmlformats.org/officeDocument/2006/relationships" xmlns:p="http://schemas.openxmlformats.org/presentationml/2006/main">
  <p:tag name="WIZPLACEHOLDER" val="1"/>
</p:tagLst>
</file>

<file path=ppt/tags/tag695.xml><?xml version="1.0" encoding="utf-8"?>
<p:tagLst xmlns:a="http://schemas.openxmlformats.org/drawingml/2006/main" xmlns:r="http://schemas.openxmlformats.org/officeDocument/2006/relationships" xmlns:p="http://schemas.openxmlformats.org/presentationml/2006/main">
  <p:tag name="WIZPLACEHOLDER" val="1"/>
</p:tagLst>
</file>

<file path=ppt/tags/tag696.xml><?xml version="1.0" encoding="utf-8"?>
<p:tagLst xmlns:a="http://schemas.openxmlformats.org/drawingml/2006/main" xmlns:r="http://schemas.openxmlformats.org/officeDocument/2006/relationships" xmlns:p="http://schemas.openxmlformats.org/presentationml/2006/main">
  <p:tag name="WIZPLACEHOLDER" val="1"/>
</p:tagLst>
</file>

<file path=ppt/tags/tag697.xml><?xml version="1.0" encoding="utf-8"?>
<p:tagLst xmlns:a="http://schemas.openxmlformats.org/drawingml/2006/main" xmlns:r="http://schemas.openxmlformats.org/officeDocument/2006/relationships" xmlns:p="http://schemas.openxmlformats.org/presentationml/2006/main">
  <p:tag name="WIZPLACEHOLDER" val="1"/>
</p:tagLst>
</file>

<file path=ppt/tags/tag698.xml><?xml version="1.0" encoding="utf-8"?>
<p:tagLst xmlns:a="http://schemas.openxmlformats.org/drawingml/2006/main" xmlns:r="http://schemas.openxmlformats.org/officeDocument/2006/relationships" xmlns:p="http://schemas.openxmlformats.org/presentationml/2006/main">
  <p:tag name="WIZPLACEHOLDER" val="1"/>
</p:tagLst>
</file>

<file path=ppt/tags/tag699.xml><?xml version="1.0" encoding="utf-8"?>
<p:tagLst xmlns:a="http://schemas.openxmlformats.org/drawingml/2006/main" xmlns:r="http://schemas.openxmlformats.org/officeDocument/2006/relationships" xmlns:p="http://schemas.openxmlformats.org/presentationml/2006/main">
  <p:tag name="WIZPLACEHOLDER" val="1"/>
</p:tagLst>
</file>

<file path=ppt/tags/tag7.xml><?xml version="1.0" encoding="utf-8"?>
<p:tagLst xmlns:a="http://schemas.openxmlformats.org/drawingml/2006/main" xmlns:r="http://schemas.openxmlformats.org/officeDocument/2006/relationships" xmlns:p="http://schemas.openxmlformats.org/presentationml/2006/main">
  <p:tag name="POSITION" val="6/14/15/0,2"/>
  <p:tag name="LOCKED" val="1"/>
  <p:tag name="WIZSHAPE" val="WizShape"/>
  <p:tag name="VISIBLE" val="System.Xml.XmlAttribute"/>
</p:tagLst>
</file>

<file path=ppt/tags/tag70.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700.xml><?xml version="1.0" encoding="utf-8"?>
<p:tagLst xmlns:a="http://schemas.openxmlformats.org/drawingml/2006/main" xmlns:r="http://schemas.openxmlformats.org/officeDocument/2006/relationships" xmlns:p="http://schemas.openxmlformats.org/presentationml/2006/main">
  <p:tag name="WIZPLACEHOLDER" val="1"/>
</p:tagLst>
</file>

<file path=ppt/tags/tag701.xml><?xml version="1.0" encoding="utf-8"?>
<p:tagLst xmlns:a="http://schemas.openxmlformats.org/drawingml/2006/main" xmlns:r="http://schemas.openxmlformats.org/officeDocument/2006/relationships" xmlns:p="http://schemas.openxmlformats.org/presentationml/2006/main">
  <p:tag name="WIZPLACEHOLDER" val="1"/>
</p:tagLst>
</file>

<file path=ppt/tags/tag702.xml><?xml version="1.0" encoding="utf-8"?>
<p:tagLst xmlns:a="http://schemas.openxmlformats.org/drawingml/2006/main" xmlns:r="http://schemas.openxmlformats.org/officeDocument/2006/relationships" xmlns:p="http://schemas.openxmlformats.org/presentationml/2006/main">
  <p:tag name="WIZPLACEHOLDER" val="1"/>
</p:tagLst>
</file>

<file path=ppt/tags/tag703.xml><?xml version="1.0" encoding="utf-8"?>
<p:tagLst xmlns:a="http://schemas.openxmlformats.org/drawingml/2006/main" xmlns:r="http://schemas.openxmlformats.org/officeDocument/2006/relationships" xmlns:p="http://schemas.openxmlformats.org/presentationml/2006/main">
  <p:tag name="WIZPLACEHOLDER" val="1"/>
</p:tagLst>
</file>

<file path=ppt/tags/tag704.xml><?xml version="1.0" encoding="utf-8"?>
<p:tagLst xmlns:a="http://schemas.openxmlformats.org/drawingml/2006/main" xmlns:r="http://schemas.openxmlformats.org/officeDocument/2006/relationships" xmlns:p="http://schemas.openxmlformats.org/presentationml/2006/main">
  <p:tag name="WIZPLACEHOLDER" val="1"/>
</p:tagLst>
</file>

<file path=ppt/tags/tag705.xml><?xml version="1.0" encoding="utf-8"?>
<p:tagLst xmlns:a="http://schemas.openxmlformats.org/drawingml/2006/main" xmlns:r="http://schemas.openxmlformats.org/officeDocument/2006/relationships" xmlns:p="http://schemas.openxmlformats.org/presentationml/2006/main">
  <p:tag name="WIZPLACEHOLDER" val="1"/>
</p:tagLst>
</file>

<file path=ppt/tags/tag706.xml><?xml version="1.0" encoding="utf-8"?>
<p:tagLst xmlns:a="http://schemas.openxmlformats.org/drawingml/2006/main" xmlns:r="http://schemas.openxmlformats.org/officeDocument/2006/relationships" xmlns:p="http://schemas.openxmlformats.org/presentationml/2006/main">
  <p:tag name="WIZPLACEHOLDER" val="1"/>
</p:tagLst>
</file>

<file path=ppt/tags/tag707.xml><?xml version="1.0" encoding="utf-8"?>
<p:tagLst xmlns:a="http://schemas.openxmlformats.org/drawingml/2006/main" xmlns:r="http://schemas.openxmlformats.org/officeDocument/2006/relationships" xmlns:p="http://schemas.openxmlformats.org/presentationml/2006/main">
  <p:tag name="WIZPLACEHOLDER" val="1"/>
</p:tagLst>
</file>

<file path=ppt/tags/tag708.xml><?xml version="1.0" encoding="utf-8"?>
<p:tagLst xmlns:a="http://schemas.openxmlformats.org/drawingml/2006/main" xmlns:r="http://schemas.openxmlformats.org/officeDocument/2006/relationships" xmlns:p="http://schemas.openxmlformats.org/presentationml/2006/main">
  <p:tag name="WIZPLACEHOLDER" val="1"/>
</p:tagLst>
</file>

<file path=ppt/tags/tag709.xml><?xml version="1.0" encoding="utf-8"?>
<p:tagLst xmlns:a="http://schemas.openxmlformats.org/drawingml/2006/main" xmlns:r="http://schemas.openxmlformats.org/officeDocument/2006/relationships" xmlns:p="http://schemas.openxmlformats.org/presentationml/2006/main">
  <p:tag name="WIZPLACEHOLDER" val="1"/>
</p:tagLst>
</file>

<file path=ppt/tags/tag71.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710.xml><?xml version="1.0" encoding="utf-8"?>
<p:tagLst xmlns:a="http://schemas.openxmlformats.org/drawingml/2006/main" xmlns:r="http://schemas.openxmlformats.org/officeDocument/2006/relationships" xmlns:p="http://schemas.openxmlformats.org/presentationml/2006/main">
  <p:tag name="WIZPLACEHOLDER" val="1"/>
</p:tagLst>
</file>

<file path=ppt/tags/tag711.xml><?xml version="1.0" encoding="utf-8"?>
<p:tagLst xmlns:a="http://schemas.openxmlformats.org/drawingml/2006/main" xmlns:r="http://schemas.openxmlformats.org/officeDocument/2006/relationships" xmlns:p="http://schemas.openxmlformats.org/presentationml/2006/main">
  <p:tag name="WIZPLACEHOLDER" val="1"/>
</p:tagLst>
</file>

<file path=ppt/tags/tag712.xml><?xml version="1.0" encoding="utf-8"?>
<p:tagLst xmlns:a="http://schemas.openxmlformats.org/drawingml/2006/main" xmlns:r="http://schemas.openxmlformats.org/officeDocument/2006/relationships" xmlns:p="http://schemas.openxmlformats.org/presentationml/2006/main">
  <p:tag name="WIZPLACEHOLDER" val="1"/>
</p:tagLst>
</file>

<file path=ppt/tags/tag713.xml><?xml version="1.0" encoding="utf-8"?>
<p:tagLst xmlns:a="http://schemas.openxmlformats.org/drawingml/2006/main" xmlns:r="http://schemas.openxmlformats.org/officeDocument/2006/relationships" xmlns:p="http://schemas.openxmlformats.org/presentationml/2006/main">
  <p:tag name="WIZPLACEHOLDER" val="1"/>
</p:tagLst>
</file>

<file path=ppt/tags/tag714.xml><?xml version="1.0" encoding="utf-8"?>
<p:tagLst xmlns:a="http://schemas.openxmlformats.org/drawingml/2006/main" xmlns:r="http://schemas.openxmlformats.org/officeDocument/2006/relationships" xmlns:p="http://schemas.openxmlformats.org/presentationml/2006/main">
  <p:tag name="WIZPLACEHOLDER" val="1"/>
</p:tagLst>
</file>

<file path=ppt/tags/tag715.xml><?xml version="1.0" encoding="utf-8"?>
<p:tagLst xmlns:a="http://schemas.openxmlformats.org/drawingml/2006/main" xmlns:r="http://schemas.openxmlformats.org/officeDocument/2006/relationships" xmlns:p="http://schemas.openxmlformats.org/presentationml/2006/main">
  <p:tag name="WIZPLACEHOLDER" val="1"/>
</p:tagLst>
</file>

<file path=ppt/tags/tag716.xml><?xml version="1.0" encoding="utf-8"?>
<p:tagLst xmlns:a="http://schemas.openxmlformats.org/drawingml/2006/main" xmlns:r="http://schemas.openxmlformats.org/officeDocument/2006/relationships" xmlns:p="http://schemas.openxmlformats.org/presentationml/2006/main">
  <p:tag name="WIZPLACEHOLDER" val="1"/>
</p:tagLst>
</file>

<file path=ppt/tags/tag717.xml><?xml version="1.0" encoding="utf-8"?>
<p:tagLst xmlns:a="http://schemas.openxmlformats.org/drawingml/2006/main" xmlns:r="http://schemas.openxmlformats.org/officeDocument/2006/relationships" xmlns:p="http://schemas.openxmlformats.org/presentationml/2006/main">
  <p:tag name="WIZPLACEHOLDER" val="1"/>
</p:tagLst>
</file>

<file path=ppt/tags/tag718.xml><?xml version="1.0" encoding="utf-8"?>
<p:tagLst xmlns:a="http://schemas.openxmlformats.org/drawingml/2006/main" xmlns:r="http://schemas.openxmlformats.org/officeDocument/2006/relationships" xmlns:p="http://schemas.openxmlformats.org/presentationml/2006/main">
  <p:tag name="WIZPLACEHOLDER" val="1"/>
</p:tagLst>
</file>

<file path=ppt/tags/tag719.xml><?xml version="1.0" encoding="utf-8"?>
<p:tagLst xmlns:a="http://schemas.openxmlformats.org/drawingml/2006/main" xmlns:r="http://schemas.openxmlformats.org/officeDocument/2006/relationships" xmlns:p="http://schemas.openxmlformats.org/presentationml/2006/main">
  <p:tag name="WIZPLACEHOLDER" val="1"/>
</p:tagLst>
</file>

<file path=ppt/tags/tag72.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720.xml><?xml version="1.0" encoding="utf-8"?>
<p:tagLst xmlns:a="http://schemas.openxmlformats.org/drawingml/2006/main" xmlns:r="http://schemas.openxmlformats.org/officeDocument/2006/relationships" xmlns:p="http://schemas.openxmlformats.org/presentationml/2006/main">
  <p:tag name="WIZPLACEHOLDER" val="1"/>
</p:tagLst>
</file>

<file path=ppt/tags/tag721.xml><?xml version="1.0" encoding="utf-8"?>
<p:tagLst xmlns:a="http://schemas.openxmlformats.org/drawingml/2006/main" xmlns:r="http://schemas.openxmlformats.org/officeDocument/2006/relationships" xmlns:p="http://schemas.openxmlformats.org/presentationml/2006/main">
  <p:tag name="WIZPLACEHOLDER" val="1"/>
</p:tagLst>
</file>

<file path=ppt/tags/tag722.xml><?xml version="1.0" encoding="utf-8"?>
<p:tagLst xmlns:a="http://schemas.openxmlformats.org/drawingml/2006/main" xmlns:r="http://schemas.openxmlformats.org/officeDocument/2006/relationships" xmlns:p="http://schemas.openxmlformats.org/presentationml/2006/main">
  <p:tag name="WIZPLACEHOLDER" val="1"/>
</p:tagLst>
</file>

<file path=ppt/tags/tag723.xml><?xml version="1.0" encoding="utf-8"?>
<p:tagLst xmlns:a="http://schemas.openxmlformats.org/drawingml/2006/main" xmlns:r="http://schemas.openxmlformats.org/officeDocument/2006/relationships" xmlns:p="http://schemas.openxmlformats.org/presentationml/2006/main">
  <p:tag name="WIZPLACEHOLDER" val="1"/>
</p:tagLst>
</file>

<file path=ppt/tags/tag724.xml><?xml version="1.0" encoding="utf-8"?>
<p:tagLst xmlns:a="http://schemas.openxmlformats.org/drawingml/2006/main" xmlns:r="http://schemas.openxmlformats.org/officeDocument/2006/relationships" xmlns:p="http://schemas.openxmlformats.org/presentationml/2006/main">
  <p:tag name="WIZPLACEHOLDER" val="1"/>
</p:tagLst>
</file>

<file path=ppt/tags/tag725.xml><?xml version="1.0" encoding="utf-8"?>
<p:tagLst xmlns:a="http://schemas.openxmlformats.org/drawingml/2006/main" xmlns:r="http://schemas.openxmlformats.org/officeDocument/2006/relationships" xmlns:p="http://schemas.openxmlformats.org/presentationml/2006/main">
  <p:tag name="WIZPLACEHOLDER" val="1"/>
</p:tagLst>
</file>

<file path=ppt/tags/tag726.xml><?xml version="1.0" encoding="utf-8"?>
<p:tagLst xmlns:a="http://schemas.openxmlformats.org/drawingml/2006/main" xmlns:r="http://schemas.openxmlformats.org/officeDocument/2006/relationships" xmlns:p="http://schemas.openxmlformats.org/presentationml/2006/main">
  <p:tag name="WIZPLACEHOLDER" val="1"/>
</p:tagLst>
</file>

<file path=ppt/tags/tag727.xml><?xml version="1.0" encoding="utf-8"?>
<p:tagLst xmlns:a="http://schemas.openxmlformats.org/drawingml/2006/main" xmlns:r="http://schemas.openxmlformats.org/officeDocument/2006/relationships" xmlns:p="http://schemas.openxmlformats.org/presentationml/2006/main">
  <p:tag name="WIZPLACEHOLDER" val="1"/>
</p:tagLst>
</file>

<file path=ppt/tags/tag728.xml><?xml version="1.0" encoding="utf-8"?>
<p:tagLst xmlns:a="http://schemas.openxmlformats.org/drawingml/2006/main" xmlns:r="http://schemas.openxmlformats.org/officeDocument/2006/relationships" xmlns:p="http://schemas.openxmlformats.org/presentationml/2006/main">
  <p:tag name="WIZPLACEHOLDER" val="1"/>
</p:tagLst>
</file>

<file path=ppt/tags/tag729.xml><?xml version="1.0" encoding="utf-8"?>
<p:tagLst xmlns:a="http://schemas.openxmlformats.org/drawingml/2006/main" xmlns:r="http://schemas.openxmlformats.org/officeDocument/2006/relationships" xmlns:p="http://schemas.openxmlformats.org/presentationml/2006/main">
  <p:tag name="WIZPLACEHOLDER" val="1"/>
</p:tagLst>
</file>

<file path=ppt/tags/tag73.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730.xml><?xml version="1.0" encoding="utf-8"?>
<p:tagLst xmlns:a="http://schemas.openxmlformats.org/drawingml/2006/main" xmlns:r="http://schemas.openxmlformats.org/officeDocument/2006/relationships" xmlns:p="http://schemas.openxmlformats.org/presentationml/2006/main">
  <p:tag name="WIZPLACEHOLDER" val="1"/>
</p:tagLst>
</file>

<file path=ppt/tags/tag731.xml><?xml version="1.0" encoding="utf-8"?>
<p:tagLst xmlns:a="http://schemas.openxmlformats.org/drawingml/2006/main" xmlns:r="http://schemas.openxmlformats.org/officeDocument/2006/relationships" xmlns:p="http://schemas.openxmlformats.org/presentationml/2006/main">
  <p:tag name="WIZPLACEHOLDER" val="1"/>
</p:tagLst>
</file>

<file path=ppt/tags/tag732.xml><?xml version="1.0" encoding="utf-8"?>
<p:tagLst xmlns:a="http://schemas.openxmlformats.org/drawingml/2006/main" xmlns:r="http://schemas.openxmlformats.org/officeDocument/2006/relationships" xmlns:p="http://schemas.openxmlformats.org/presentationml/2006/main">
  <p:tag name="WIZPLACEHOLDER" val="1"/>
</p:tagLst>
</file>

<file path=ppt/tags/tag733.xml><?xml version="1.0" encoding="utf-8"?>
<p:tagLst xmlns:a="http://schemas.openxmlformats.org/drawingml/2006/main" xmlns:r="http://schemas.openxmlformats.org/officeDocument/2006/relationships" xmlns:p="http://schemas.openxmlformats.org/presentationml/2006/main">
  <p:tag name="WIZPLACEHOLDER" val="1"/>
</p:tagLst>
</file>

<file path=ppt/tags/tag734.xml><?xml version="1.0" encoding="utf-8"?>
<p:tagLst xmlns:a="http://schemas.openxmlformats.org/drawingml/2006/main" xmlns:r="http://schemas.openxmlformats.org/officeDocument/2006/relationships" xmlns:p="http://schemas.openxmlformats.org/presentationml/2006/main">
  <p:tag name="WIZPLACEHOLDER" val="1"/>
</p:tagLst>
</file>

<file path=ppt/tags/tag735.xml><?xml version="1.0" encoding="utf-8"?>
<p:tagLst xmlns:a="http://schemas.openxmlformats.org/drawingml/2006/main" xmlns:r="http://schemas.openxmlformats.org/officeDocument/2006/relationships" xmlns:p="http://schemas.openxmlformats.org/presentationml/2006/main">
  <p:tag name="WIZPLACEHOLDER" val="1"/>
</p:tagLst>
</file>

<file path=ppt/tags/tag736.xml><?xml version="1.0" encoding="utf-8"?>
<p:tagLst xmlns:a="http://schemas.openxmlformats.org/drawingml/2006/main" xmlns:r="http://schemas.openxmlformats.org/officeDocument/2006/relationships" xmlns:p="http://schemas.openxmlformats.org/presentationml/2006/main">
  <p:tag name="WIZPLACEHOLDER" val="1"/>
</p:tagLst>
</file>

<file path=ppt/tags/tag737.xml><?xml version="1.0" encoding="utf-8"?>
<p:tagLst xmlns:a="http://schemas.openxmlformats.org/drawingml/2006/main" xmlns:r="http://schemas.openxmlformats.org/officeDocument/2006/relationships" xmlns:p="http://schemas.openxmlformats.org/presentationml/2006/main">
  <p:tag name="WIZPLACEHOLDER" val="1"/>
</p:tagLst>
</file>

<file path=ppt/tags/tag738.xml><?xml version="1.0" encoding="utf-8"?>
<p:tagLst xmlns:a="http://schemas.openxmlformats.org/drawingml/2006/main" xmlns:r="http://schemas.openxmlformats.org/officeDocument/2006/relationships" xmlns:p="http://schemas.openxmlformats.org/presentationml/2006/main">
  <p:tag name="WIZPLACEHOLDER" val="1"/>
</p:tagLst>
</file>

<file path=ppt/tags/tag739.xml><?xml version="1.0" encoding="utf-8"?>
<p:tagLst xmlns:a="http://schemas.openxmlformats.org/drawingml/2006/main" xmlns:r="http://schemas.openxmlformats.org/officeDocument/2006/relationships" xmlns:p="http://schemas.openxmlformats.org/presentationml/2006/main">
  <p:tag name="WIZPLACEHOLDER" val="1"/>
</p:tagLst>
</file>

<file path=ppt/tags/tag7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740.xml><?xml version="1.0" encoding="utf-8"?>
<p:tagLst xmlns:a="http://schemas.openxmlformats.org/drawingml/2006/main" xmlns:r="http://schemas.openxmlformats.org/officeDocument/2006/relationships" xmlns:p="http://schemas.openxmlformats.org/presentationml/2006/main">
  <p:tag name="WIZPLACEHOLDER" val="1"/>
</p:tagLst>
</file>

<file path=ppt/tags/tag741.xml><?xml version="1.0" encoding="utf-8"?>
<p:tagLst xmlns:a="http://schemas.openxmlformats.org/drawingml/2006/main" xmlns:r="http://schemas.openxmlformats.org/officeDocument/2006/relationships" xmlns:p="http://schemas.openxmlformats.org/presentationml/2006/main">
  <p:tag name="WIZPLACEHOLDER" val="1"/>
</p:tagLst>
</file>

<file path=ppt/tags/tag742.xml><?xml version="1.0" encoding="utf-8"?>
<p:tagLst xmlns:a="http://schemas.openxmlformats.org/drawingml/2006/main" xmlns:r="http://schemas.openxmlformats.org/officeDocument/2006/relationships" xmlns:p="http://schemas.openxmlformats.org/presentationml/2006/main">
  <p:tag name="WIZPLACEHOLDER" val="1"/>
</p:tagLst>
</file>

<file path=ppt/tags/tag743.xml><?xml version="1.0" encoding="utf-8"?>
<p:tagLst xmlns:a="http://schemas.openxmlformats.org/drawingml/2006/main" xmlns:r="http://schemas.openxmlformats.org/officeDocument/2006/relationships" xmlns:p="http://schemas.openxmlformats.org/presentationml/2006/main">
  <p:tag name="WIZPLACEHOLDER" val="1"/>
</p:tagLst>
</file>

<file path=ppt/tags/tag744.xml><?xml version="1.0" encoding="utf-8"?>
<p:tagLst xmlns:a="http://schemas.openxmlformats.org/drawingml/2006/main" xmlns:r="http://schemas.openxmlformats.org/officeDocument/2006/relationships" xmlns:p="http://schemas.openxmlformats.org/presentationml/2006/main">
  <p:tag name="WIZPLACEHOLDER" val="1"/>
</p:tagLst>
</file>

<file path=ppt/tags/tag745.xml><?xml version="1.0" encoding="utf-8"?>
<p:tagLst xmlns:a="http://schemas.openxmlformats.org/drawingml/2006/main" xmlns:r="http://schemas.openxmlformats.org/officeDocument/2006/relationships" xmlns:p="http://schemas.openxmlformats.org/presentationml/2006/main">
  <p:tag name="WIZPLACEHOLDER" val="1"/>
</p:tagLst>
</file>

<file path=ppt/tags/tag746.xml><?xml version="1.0" encoding="utf-8"?>
<p:tagLst xmlns:a="http://schemas.openxmlformats.org/drawingml/2006/main" xmlns:r="http://schemas.openxmlformats.org/officeDocument/2006/relationships" xmlns:p="http://schemas.openxmlformats.org/presentationml/2006/main">
  <p:tag name="WIZPLACEHOLDER" val="1"/>
</p:tagLst>
</file>

<file path=ppt/tags/tag747.xml><?xml version="1.0" encoding="utf-8"?>
<p:tagLst xmlns:a="http://schemas.openxmlformats.org/drawingml/2006/main" xmlns:r="http://schemas.openxmlformats.org/officeDocument/2006/relationships" xmlns:p="http://schemas.openxmlformats.org/presentationml/2006/main">
  <p:tag name="WIZPLACEHOLDER" val="1"/>
</p:tagLst>
</file>

<file path=ppt/tags/tag748.xml><?xml version="1.0" encoding="utf-8"?>
<p:tagLst xmlns:a="http://schemas.openxmlformats.org/drawingml/2006/main" xmlns:r="http://schemas.openxmlformats.org/officeDocument/2006/relationships" xmlns:p="http://schemas.openxmlformats.org/presentationml/2006/main">
  <p:tag name="WIZPLACEHOLDER" val="1"/>
</p:tagLst>
</file>

<file path=ppt/tags/tag749.xml><?xml version="1.0" encoding="utf-8"?>
<p:tagLst xmlns:a="http://schemas.openxmlformats.org/drawingml/2006/main" xmlns:r="http://schemas.openxmlformats.org/officeDocument/2006/relationships" xmlns:p="http://schemas.openxmlformats.org/presentationml/2006/main">
  <p:tag name="WIZPLACEHOLDER" val="1"/>
</p:tagLst>
</file>

<file path=ppt/tags/tag7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750.xml><?xml version="1.0" encoding="utf-8"?>
<p:tagLst xmlns:a="http://schemas.openxmlformats.org/drawingml/2006/main" xmlns:r="http://schemas.openxmlformats.org/officeDocument/2006/relationships" xmlns:p="http://schemas.openxmlformats.org/presentationml/2006/main">
  <p:tag name="WIZPLACEHOLDER" val="1"/>
</p:tagLst>
</file>

<file path=ppt/tags/tag751.xml><?xml version="1.0" encoding="utf-8"?>
<p:tagLst xmlns:a="http://schemas.openxmlformats.org/drawingml/2006/main" xmlns:r="http://schemas.openxmlformats.org/officeDocument/2006/relationships" xmlns:p="http://schemas.openxmlformats.org/presentationml/2006/main">
  <p:tag name="WIZPLACEHOLDER" val="1"/>
</p:tagLst>
</file>

<file path=ppt/tags/tag752.xml><?xml version="1.0" encoding="utf-8"?>
<p:tagLst xmlns:a="http://schemas.openxmlformats.org/drawingml/2006/main" xmlns:r="http://schemas.openxmlformats.org/officeDocument/2006/relationships" xmlns:p="http://schemas.openxmlformats.org/presentationml/2006/main">
  <p:tag name="WIZPLACEHOLDER" val="1"/>
</p:tagLst>
</file>

<file path=ppt/tags/tag753.xml><?xml version="1.0" encoding="utf-8"?>
<p:tagLst xmlns:a="http://schemas.openxmlformats.org/drawingml/2006/main" xmlns:r="http://schemas.openxmlformats.org/officeDocument/2006/relationships" xmlns:p="http://schemas.openxmlformats.org/presentationml/2006/main">
  <p:tag name="WIZPLACEHOLDER" val="1"/>
</p:tagLst>
</file>

<file path=ppt/tags/tag754.xml><?xml version="1.0" encoding="utf-8"?>
<p:tagLst xmlns:a="http://schemas.openxmlformats.org/drawingml/2006/main" xmlns:r="http://schemas.openxmlformats.org/officeDocument/2006/relationships" xmlns:p="http://schemas.openxmlformats.org/presentationml/2006/main">
  <p:tag name="WIZPLACEHOLDER" val="1"/>
</p:tagLst>
</file>

<file path=ppt/tags/tag755.xml><?xml version="1.0" encoding="utf-8"?>
<p:tagLst xmlns:a="http://schemas.openxmlformats.org/drawingml/2006/main" xmlns:r="http://schemas.openxmlformats.org/officeDocument/2006/relationships" xmlns:p="http://schemas.openxmlformats.org/presentationml/2006/main">
  <p:tag name="WIZPLACEHOLDER" val="1"/>
</p:tagLst>
</file>

<file path=ppt/tags/tag756.xml><?xml version="1.0" encoding="utf-8"?>
<p:tagLst xmlns:a="http://schemas.openxmlformats.org/drawingml/2006/main" xmlns:r="http://schemas.openxmlformats.org/officeDocument/2006/relationships" xmlns:p="http://schemas.openxmlformats.org/presentationml/2006/main">
  <p:tag name="WIZPLACEHOLDER" val="1"/>
</p:tagLst>
</file>

<file path=ppt/tags/tag757.xml><?xml version="1.0" encoding="utf-8"?>
<p:tagLst xmlns:a="http://schemas.openxmlformats.org/drawingml/2006/main" xmlns:r="http://schemas.openxmlformats.org/officeDocument/2006/relationships" xmlns:p="http://schemas.openxmlformats.org/presentationml/2006/main">
  <p:tag name="WIZPLACEHOLDER" val="1"/>
</p:tagLst>
</file>

<file path=ppt/tags/tag758.xml><?xml version="1.0" encoding="utf-8"?>
<p:tagLst xmlns:a="http://schemas.openxmlformats.org/drawingml/2006/main" xmlns:r="http://schemas.openxmlformats.org/officeDocument/2006/relationships" xmlns:p="http://schemas.openxmlformats.org/presentationml/2006/main">
  <p:tag name="WIZPLACEHOLDER" val="1"/>
</p:tagLst>
</file>

<file path=ppt/tags/tag759.xml><?xml version="1.0" encoding="utf-8"?>
<p:tagLst xmlns:a="http://schemas.openxmlformats.org/drawingml/2006/main" xmlns:r="http://schemas.openxmlformats.org/officeDocument/2006/relationships" xmlns:p="http://schemas.openxmlformats.org/presentationml/2006/main">
  <p:tag name="WIZPLACEHOLDER" val="1"/>
</p:tagLst>
</file>

<file path=ppt/tags/tag7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760.xml><?xml version="1.0" encoding="utf-8"?>
<p:tagLst xmlns:a="http://schemas.openxmlformats.org/drawingml/2006/main" xmlns:r="http://schemas.openxmlformats.org/officeDocument/2006/relationships" xmlns:p="http://schemas.openxmlformats.org/presentationml/2006/main">
  <p:tag name="WIZPLACEHOLDER" val="1"/>
</p:tagLst>
</file>

<file path=ppt/tags/tag761.xml><?xml version="1.0" encoding="utf-8"?>
<p:tagLst xmlns:a="http://schemas.openxmlformats.org/drawingml/2006/main" xmlns:r="http://schemas.openxmlformats.org/officeDocument/2006/relationships" xmlns:p="http://schemas.openxmlformats.org/presentationml/2006/main">
  <p:tag name="WIZPLACEHOLDER" val="1"/>
</p:tagLst>
</file>

<file path=ppt/tags/tag762.xml><?xml version="1.0" encoding="utf-8"?>
<p:tagLst xmlns:a="http://schemas.openxmlformats.org/drawingml/2006/main" xmlns:r="http://schemas.openxmlformats.org/officeDocument/2006/relationships" xmlns:p="http://schemas.openxmlformats.org/presentationml/2006/main">
  <p:tag name="WIZPLACEHOLDER" val="1"/>
</p:tagLst>
</file>

<file path=ppt/tags/tag763.xml><?xml version="1.0" encoding="utf-8"?>
<p:tagLst xmlns:a="http://schemas.openxmlformats.org/drawingml/2006/main" xmlns:r="http://schemas.openxmlformats.org/officeDocument/2006/relationships" xmlns:p="http://schemas.openxmlformats.org/presentationml/2006/main">
  <p:tag name="WIZPLACEHOLDER" val="1"/>
</p:tagLst>
</file>

<file path=ppt/tags/tag764.xml><?xml version="1.0" encoding="utf-8"?>
<p:tagLst xmlns:a="http://schemas.openxmlformats.org/drawingml/2006/main" xmlns:r="http://schemas.openxmlformats.org/officeDocument/2006/relationships" xmlns:p="http://schemas.openxmlformats.org/presentationml/2006/main">
  <p:tag name="WIZPLACEHOLDER" val="1"/>
</p:tagLst>
</file>

<file path=ppt/tags/tag765.xml><?xml version="1.0" encoding="utf-8"?>
<p:tagLst xmlns:a="http://schemas.openxmlformats.org/drawingml/2006/main" xmlns:r="http://schemas.openxmlformats.org/officeDocument/2006/relationships" xmlns:p="http://schemas.openxmlformats.org/presentationml/2006/main">
  <p:tag name="WIZPLACEHOLDER" val="1"/>
</p:tagLst>
</file>

<file path=ppt/tags/tag766.xml><?xml version="1.0" encoding="utf-8"?>
<p:tagLst xmlns:a="http://schemas.openxmlformats.org/drawingml/2006/main" xmlns:r="http://schemas.openxmlformats.org/officeDocument/2006/relationships" xmlns:p="http://schemas.openxmlformats.org/presentationml/2006/main">
  <p:tag name="WIZPLACEHOLDER" val="1"/>
</p:tagLst>
</file>

<file path=ppt/tags/tag767.xml><?xml version="1.0" encoding="utf-8"?>
<p:tagLst xmlns:a="http://schemas.openxmlformats.org/drawingml/2006/main" xmlns:r="http://schemas.openxmlformats.org/officeDocument/2006/relationships" xmlns:p="http://schemas.openxmlformats.org/presentationml/2006/main">
  <p:tag name="WIZPLACEHOLDER" val="1"/>
</p:tagLst>
</file>

<file path=ppt/tags/tag768.xml><?xml version="1.0" encoding="utf-8"?>
<p:tagLst xmlns:a="http://schemas.openxmlformats.org/drawingml/2006/main" xmlns:r="http://schemas.openxmlformats.org/officeDocument/2006/relationships" xmlns:p="http://schemas.openxmlformats.org/presentationml/2006/main">
  <p:tag name="WIZPLACEHOLDER" val="1"/>
</p:tagLst>
</file>

<file path=ppt/tags/tag769.xml><?xml version="1.0" encoding="utf-8"?>
<p:tagLst xmlns:a="http://schemas.openxmlformats.org/drawingml/2006/main" xmlns:r="http://schemas.openxmlformats.org/officeDocument/2006/relationships" xmlns:p="http://schemas.openxmlformats.org/presentationml/2006/main">
  <p:tag name="WIZPLACEHOLDER" val="1"/>
</p:tagLst>
</file>

<file path=ppt/tags/tag7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770.xml><?xml version="1.0" encoding="utf-8"?>
<p:tagLst xmlns:a="http://schemas.openxmlformats.org/drawingml/2006/main" xmlns:r="http://schemas.openxmlformats.org/officeDocument/2006/relationships" xmlns:p="http://schemas.openxmlformats.org/presentationml/2006/main">
  <p:tag name="WIZPLACEHOLDER" val="1"/>
</p:tagLst>
</file>

<file path=ppt/tags/tag771.xml><?xml version="1.0" encoding="utf-8"?>
<p:tagLst xmlns:a="http://schemas.openxmlformats.org/drawingml/2006/main" xmlns:r="http://schemas.openxmlformats.org/officeDocument/2006/relationships" xmlns:p="http://schemas.openxmlformats.org/presentationml/2006/main">
  <p:tag name="WIZPLACEHOLDER" val="1"/>
</p:tagLst>
</file>

<file path=ppt/tags/tag772.xml><?xml version="1.0" encoding="utf-8"?>
<p:tagLst xmlns:a="http://schemas.openxmlformats.org/drawingml/2006/main" xmlns:r="http://schemas.openxmlformats.org/officeDocument/2006/relationships" xmlns:p="http://schemas.openxmlformats.org/presentationml/2006/main">
  <p:tag name="WIZPLACEHOLDER" val="1"/>
</p:tagLst>
</file>

<file path=ppt/tags/tag773.xml><?xml version="1.0" encoding="utf-8"?>
<p:tagLst xmlns:a="http://schemas.openxmlformats.org/drawingml/2006/main" xmlns:r="http://schemas.openxmlformats.org/officeDocument/2006/relationships" xmlns:p="http://schemas.openxmlformats.org/presentationml/2006/main">
  <p:tag name="WIZPLACEHOLDER" val="1"/>
</p:tagLst>
</file>

<file path=ppt/tags/tag774.xml><?xml version="1.0" encoding="utf-8"?>
<p:tagLst xmlns:a="http://schemas.openxmlformats.org/drawingml/2006/main" xmlns:r="http://schemas.openxmlformats.org/officeDocument/2006/relationships" xmlns:p="http://schemas.openxmlformats.org/presentationml/2006/main">
  <p:tag name="WIZPLACEHOLDER" val="1"/>
</p:tagLst>
</file>

<file path=ppt/tags/tag775.xml><?xml version="1.0" encoding="utf-8"?>
<p:tagLst xmlns:a="http://schemas.openxmlformats.org/drawingml/2006/main" xmlns:r="http://schemas.openxmlformats.org/officeDocument/2006/relationships" xmlns:p="http://schemas.openxmlformats.org/presentationml/2006/main">
  <p:tag name="WIZPLACEHOLDER" val="1"/>
</p:tagLst>
</file>

<file path=ppt/tags/tag776.xml><?xml version="1.0" encoding="utf-8"?>
<p:tagLst xmlns:a="http://schemas.openxmlformats.org/drawingml/2006/main" xmlns:r="http://schemas.openxmlformats.org/officeDocument/2006/relationships" xmlns:p="http://schemas.openxmlformats.org/presentationml/2006/main">
  <p:tag name="WIZPLACEHOLDER" val="1"/>
</p:tagLst>
</file>

<file path=ppt/tags/tag777.xml><?xml version="1.0" encoding="utf-8"?>
<p:tagLst xmlns:a="http://schemas.openxmlformats.org/drawingml/2006/main" xmlns:r="http://schemas.openxmlformats.org/officeDocument/2006/relationships" xmlns:p="http://schemas.openxmlformats.org/presentationml/2006/main">
  <p:tag name="WIZPLACEHOLDER" val="1"/>
</p:tagLst>
</file>

<file path=ppt/tags/tag778.xml><?xml version="1.0" encoding="utf-8"?>
<p:tagLst xmlns:a="http://schemas.openxmlformats.org/drawingml/2006/main" xmlns:r="http://schemas.openxmlformats.org/officeDocument/2006/relationships" xmlns:p="http://schemas.openxmlformats.org/presentationml/2006/main">
  <p:tag name="WIZPLACEHOLDER" val="1"/>
</p:tagLst>
</file>

<file path=ppt/tags/tag779.xml><?xml version="1.0" encoding="utf-8"?>
<p:tagLst xmlns:a="http://schemas.openxmlformats.org/drawingml/2006/main" xmlns:r="http://schemas.openxmlformats.org/officeDocument/2006/relationships" xmlns:p="http://schemas.openxmlformats.org/presentationml/2006/main">
  <p:tag name="WIZPLACEHOLDER" val="1"/>
</p:tagLst>
</file>

<file path=ppt/tags/tag7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780.xml><?xml version="1.0" encoding="utf-8"?>
<p:tagLst xmlns:a="http://schemas.openxmlformats.org/drawingml/2006/main" xmlns:r="http://schemas.openxmlformats.org/officeDocument/2006/relationships" xmlns:p="http://schemas.openxmlformats.org/presentationml/2006/main">
  <p:tag name="WIZPLACEHOLDER" val="1"/>
</p:tagLst>
</file>

<file path=ppt/tags/tag781.xml><?xml version="1.0" encoding="utf-8"?>
<p:tagLst xmlns:a="http://schemas.openxmlformats.org/drawingml/2006/main" xmlns:r="http://schemas.openxmlformats.org/officeDocument/2006/relationships" xmlns:p="http://schemas.openxmlformats.org/presentationml/2006/main">
  <p:tag name="WIZPLACEHOLDER" val="1"/>
</p:tagLst>
</file>

<file path=ppt/tags/tag782.xml><?xml version="1.0" encoding="utf-8"?>
<p:tagLst xmlns:a="http://schemas.openxmlformats.org/drawingml/2006/main" xmlns:r="http://schemas.openxmlformats.org/officeDocument/2006/relationships" xmlns:p="http://schemas.openxmlformats.org/presentationml/2006/main">
  <p:tag name="WIZPLACEHOLDER" val="1"/>
</p:tagLst>
</file>

<file path=ppt/tags/tag783.xml><?xml version="1.0" encoding="utf-8"?>
<p:tagLst xmlns:a="http://schemas.openxmlformats.org/drawingml/2006/main" xmlns:r="http://schemas.openxmlformats.org/officeDocument/2006/relationships" xmlns:p="http://schemas.openxmlformats.org/presentationml/2006/main">
  <p:tag name="WIZPLACEHOLDER" val="1"/>
</p:tagLst>
</file>

<file path=ppt/tags/tag784.xml><?xml version="1.0" encoding="utf-8"?>
<p:tagLst xmlns:a="http://schemas.openxmlformats.org/drawingml/2006/main" xmlns:r="http://schemas.openxmlformats.org/officeDocument/2006/relationships" xmlns:p="http://schemas.openxmlformats.org/presentationml/2006/main">
  <p:tag name="WIZPLACEHOLDER" val="1"/>
</p:tagLst>
</file>

<file path=ppt/tags/tag785.xml><?xml version="1.0" encoding="utf-8"?>
<p:tagLst xmlns:a="http://schemas.openxmlformats.org/drawingml/2006/main" xmlns:r="http://schemas.openxmlformats.org/officeDocument/2006/relationships" xmlns:p="http://schemas.openxmlformats.org/presentationml/2006/main">
  <p:tag name="WIZPLACEHOLDER" val="1"/>
</p:tagLst>
</file>

<file path=ppt/tags/tag786.xml><?xml version="1.0" encoding="utf-8"?>
<p:tagLst xmlns:a="http://schemas.openxmlformats.org/drawingml/2006/main" xmlns:r="http://schemas.openxmlformats.org/officeDocument/2006/relationships" xmlns:p="http://schemas.openxmlformats.org/presentationml/2006/main">
  <p:tag name="WIZPLACEHOLDER" val="1"/>
</p:tagLst>
</file>

<file path=ppt/tags/tag787.xml><?xml version="1.0" encoding="utf-8"?>
<p:tagLst xmlns:a="http://schemas.openxmlformats.org/drawingml/2006/main" xmlns:r="http://schemas.openxmlformats.org/officeDocument/2006/relationships" xmlns:p="http://schemas.openxmlformats.org/presentationml/2006/main">
  <p:tag name="WIZPLACEHOLDER" val="1"/>
</p:tagLst>
</file>

<file path=ppt/tags/tag788.xml><?xml version="1.0" encoding="utf-8"?>
<p:tagLst xmlns:a="http://schemas.openxmlformats.org/drawingml/2006/main" xmlns:r="http://schemas.openxmlformats.org/officeDocument/2006/relationships" xmlns:p="http://schemas.openxmlformats.org/presentationml/2006/main">
  <p:tag name="WIZPLACEHOLDER" val="1"/>
</p:tagLst>
</file>

<file path=ppt/tags/tag789.xml><?xml version="1.0" encoding="utf-8"?>
<p:tagLst xmlns:a="http://schemas.openxmlformats.org/drawingml/2006/main" xmlns:r="http://schemas.openxmlformats.org/officeDocument/2006/relationships" xmlns:p="http://schemas.openxmlformats.org/presentationml/2006/main">
  <p:tag name="WIZPLACEHOLDER" val="1"/>
</p:tagLst>
</file>

<file path=ppt/tags/tag7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790.xml><?xml version="1.0" encoding="utf-8"?>
<p:tagLst xmlns:a="http://schemas.openxmlformats.org/drawingml/2006/main" xmlns:r="http://schemas.openxmlformats.org/officeDocument/2006/relationships" xmlns:p="http://schemas.openxmlformats.org/presentationml/2006/main">
  <p:tag name="WIZPLACEHOLDER" val="1"/>
</p:tagLst>
</file>

<file path=ppt/tags/tag791.xml><?xml version="1.0" encoding="utf-8"?>
<p:tagLst xmlns:a="http://schemas.openxmlformats.org/drawingml/2006/main" xmlns:r="http://schemas.openxmlformats.org/officeDocument/2006/relationships" xmlns:p="http://schemas.openxmlformats.org/presentationml/2006/main">
  <p:tag name="WIZPLACEHOLDER" val="1"/>
</p:tagLst>
</file>

<file path=ppt/tags/tag792.xml><?xml version="1.0" encoding="utf-8"?>
<p:tagLst xmlns:a="http://schemas.openxmlformats.org/drawingml/2006/main" xmlns:r="http://schemas.openxmlformats.org/officeDocument/2006/relationships" xmlns:p="http://schemas.openxmlformats.org/presentationml/2006/main">
  <p:tag name="WIZPLACEHOLDER" val="1"/>
</p:tagLst>
</file>

<file path=ppt/tags/tag793.xml><?xml version="1.0" encoding="utf-8"?>
<p:tagLst xmlns:a="http://schemas.openxmlformats.org/drawingml/2006/main" xmlns:r="http://schemas.openxmlformats.org/officeDocument/2006/relationships" xmlns:p="http://schemas.openxmlformats.org/presentationml/2006/main">
  <p:tag name="WIZPLACEHOLDER" val="1"/>
</p:tagLst>
</file>

<file path=ppt/tags/tag794.xml><?xml version="1.0" encoding="utf-8"?>
<p:tagLst xmlns:a="http://schemas.openxmlformats.org/drawingml/2006/main" xmlns:r="http://schemas.openxmlformats.org/officeDocument/2006/relationships" xmlns:p="http://schemas.openxmlformats.org/presentationml/2006/main">
  <p:tag name="WIZPLACEHOLDER" val="1"/>
</p:tagLst>
</file>

<file path=ppt/tags/tag795.xml><?xml version="1.0" encoding="utf-8"?>
<p:tagLst xmlns:a="http://schemas.openxmlformats.org/drawingml/2006/main" xmlns:r="http://schemas.openxmlformats.org/officeDocument/2006/relationships" xmlns:p="http://schemas.openxmlformats.org/presentationml/2006/main">
  <p:tag name="WIZPLACEHOLDER" val="1"/>
</p:tagLst>
</file>

<file path=ppt/tags/tag796.xml><?xml version="1.0" encoding="utf-8"?>
<p:tagLst xmlns:a="http://schemas.openxmlformats.org/drawingml/2006/main" xmlns:r="http://schemas.openxmlformats.org/officeDocument/2006/relationships" xmlns:p="http://schemas.openxmlformats.org/presentationml/2006/main">
  <p:tag name="WIZPLACEHOLDER" val="1"/>
</p:tagLst>
</file>

<file path=ppt/tags/tag797.xml><?xml version="1.0" encoding="utf-8"?>
<p:tagLst xmlns:a="http://schemas.openxmlformats.org/drawingml/2006/main" xmlns:r="http://schemas.openxmlformats.org/officeDocument/2006/relationships" xmlns:p="http://schemas.openxmlformats.org/presentationml/2006/main">
  <p:tag name="WIZPLACEHOLDER" val="1"/>
</p:tagLst>
</file>

<file path=ppt/tags/tag798.xml><?xml version="1.0" encoding="utf-8"?>
<p:tagLst xmlns:a="http://schemas.openxmlformats.org/drawingml/2006/main" xmlns:r="http://schemas.openxmlformats.org/officeDocument/2006/relationships" xmlns:p="http://schemas.openxmlformats.org/presentationml/2006/main">
  <p:tag name="WIZPLACEHOLDER" val="1"/>
</p:tagLst>
</file>

<file path=ppt/tags/tag799.xml><?xml version="1.0" encoding="utf-8"?>
<p:tagLst xmlns:a="http://schemas.openxmlformats.org/drawingml/2006/main" xmlns:r="http://schemas.openxmlformats.org/officeDocument/2006/relationships" xmlns:p="http://schemas.openxmlformats.org/presentationml/2006/main">
  <p:tag name="WIZPLACEHOLDER" val="1"/>
</p:tagLst>
</file>

<file path=ppt/tags/tag8.xml><?xml version="1.0" encoding="utf-8"?>
<p:tagLst xmlns:a="http://schemas.openxmlformats.org/drawingml/2006/main" xmlns:r="http://schemas.openxmlformats.org/officeDocument/2006/relationships" xmlns:p="http://schemas.openxmlformats.org/presentationml/2006/main">
  <p:tag name="POSITION" val="4,5/13,85/2/0,32"/>
  <p:tag name="LOCKED" val="1"/>
  <p:tag name="WIZSHAPE" val="WizShape"/>
  <p:tag name="VISIBLE" val="System.Xml.XmlAttribute"/>
</p:tagLst>
</file>

<file path=ppt/tags/tag80.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00.xml><?xml version="1.0" encoding="utf-8"?>
<p:tagLst xmlns:a="http://schemas.openxmlformats.org/drawingml/2006/main" xmlns:r="http://schemas.openxmlformats.org/officeDocument/2006/relationships" xmlns:p="http://schemas.openxmlformats.org/presentationml/2006/main">
  <p:tag name="WIZPLACEHOLDER" val="1"/>
</p:tagLst>
</file>

<file path=ppt/tags/tag801.xml><?xml version="1.0" encoding="utf-8"?>
<p:tagLst xmlns:a="http://schemas.openxmlformats.org/drawingml/2006/main" xmlns:r="http://schemas.openxmlformats.org/officeDocument/2006/relationships" xmlns:p="http://schemas.openxmlformats.org/presentationml/2006/main">
  <p:tag name="WIZPLACEHOLDER" val="1"/>
</p:tagLst>
</file>

<file path=ppt/tags/tag802.xml><?xml version="1.0" encoding="utf-8"?>
<p:tagLst xmlns:a="http://schemas.openxmlformats.org/drawingml/2006/main" xmlns:r="http://schemas.openxmlformats.org/officeDocument/2006/relationships" xmlns:p="http://schemas.openxmlformats.org/presentationml/2006/main">
  <p:tag name="WIZPLACEHOLDER" val="1"/>
</p:tagLst>
</file>

<file path=ppt/tags/tag803.xml><?xml version="1.0" encoding="utf-8"?>
<p:tagLst xmlns:a="http://schemas.openxmlformats.org/drawingml/2006/main" xmlns:r="http://schemas.openxmlformats.org/officeDocument/2006/relationships" xmlns:p="http://schemas.openxmlformats.org/presentationml/2006/main">
  <p:tag name="WIZPLACEHOLDER" val="1"/>
</p:tagLst>
</file>

<file path=ppt/tags/tag804.xml><?xml version="1.0" encoding="utf-8"?>
<p:tagLst xmlns:a="http://schemas.openxmlformats.org/drawingml/2006/main" xmlns:r="http://schemas.openxmlformats.org/officeDocument/2006/relationships" xmlns:p="http://schemas.openxmlformats.org/presentationml/2006/main">
  <p:tag name="WIZPLACEHOLDER" val="1"/>
</p:tagLst>
</file>

<file path=ppt/tags/tag805.xml><?xml version="1.0" encoding="utf-8"?>
<p:tagLst xmlns:a="http://schemas.openxmlformats.org/drawingml/2006/main" xmlns:r="http://schemas.openxmlformats.org/officeDocument/2006/relationships" xmlns:p="http://schemas.openxmlformats.org/presentationml/2006/main">
  <p:tag name="WIZPLACEHOLDER" val="1"/>
</p:tagLst>
</file>

<file path=ppt/tags/tag806.xml><?xml version="1.0" encoding="utf-8"?>
<p:tagLst xmlns:a="http://schemas.openxmlformats.org/drawingml/2006/main" xmlns:r="http://schemas.openxmlformats.org/officeDocument/2006/relationships" xmlns:p="http://schemas.openxmlformats.org/presentationml/2006/main">
  <p:tag name="WIZPLACEHOLDER" val="1"/>
</p:tagLst>
</file>

<file path=ppt/tags/tag807.xml><?xml version="1.0" encoding="utf-8"?>
<p:tagLst xmlns:a="http://schemas.openxmlformats.org/drawingml/2006/main" xmlns:r="http://schemas.openxmlformats.org/officeDocument/2006/relationships" xmlns:p="http://schemas.openxmlformats.org/presentationml/2006/main">
  <p:tag name="WIZPLACEHOLDER" val="1"/>
</p:tagLst>
</file>

<file path=ppt/tags/tag808.xml><?xml version="1.0" encoding="utf-8"?>
<p:tagLst xmlns:a="http://schemas.openxmlformats.org/drawingml/2006/main" xmlns:r="http://schemas.openxmlformats.org/officeDocument/2006/relationships" xmlns:p="http://schemas.openxmlformats.org/presentationml/2006/main">
  <p:tag name="WIZPLACEHOLDER" val="1"/>
</p:tagLst>
</file>

<file path=ppt/tags/tag809.xml><?xml version="1.0" encoding="utf-8"?>
<p:tagLst xmlns:a="http://schemas.openxmlformats.org/drawingml/2006/main" xmlns:r="http://schemas.openxmlformats.org/officeDocument/2006/relationships" xmlns:p="http://schemas.openxmlformats.org/presentationml/2006/main">
  <p:tag name="WIZPLACEHOLDER" val="1"/>
</p:tagLst>
</file>

<file path=ppt/tags/tag81.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10.xml><?xml version="1.0" encoding="utf-8"?>
<p:tagLst xmlns:a="http://schemas.openxmlformats.org/drawingml/2006/main" xmlns:r="http://schemas.openxmlformats.org/officeDocument/2006/relationships" xmlns:p="http://schemas.openxmlformats.org/presentationml/2006/main">
  <p:tag name="WIZPLACEHOLDER" val="1"/>
</p:tagLst>
</file>

<file path=ppt/tags/tag811.xml><?xml version="1.0" encoding="utf-8"?>
<p:tagLst xmlns:a="http://schemas.openxmlformats.org/drawingml/2006/main" xmlns:r="http://schemas.openxmlformats.org/officeDocument/2006/relationships" xmlns:p="http://schemas.openxmlformats.org/presentationml/2006/main">
  <p:tag name="WIZPLACEHOLDER" val="1"/>
</p:tagLst>
</file>

<file path=ppt/tags/tag812.xml><?xml version="1.0" encoding="utf-8"?>
<p:tagLst xmlns:a="http://schemas.openxmlformats.org/drawingml/2006/main" xmlns:r="http://schemas.openxmlformats.org/officeDocument/2006/relationships" xmlns:p="http://schemas.openxmlformats.org/presentationml/2006/main">
  <p:tag name="WIZPLACEHOLDER" val="1"/>
</p:tagLst>
</file>

<file path=ppt/tags/tag813.xml><?xml version="1.0" encoding="utf-8"?>
<p:tagLst xmlns:a="http://schemas.openxmlformats.org/drawingml/2006/main" xmlns:r="http://schemas.openxmlformats.org/officeDocument/2006/relationships" xmlns:p="http://schemas.openxmlformats.org/presentationml/2006/main">
  <p:tag name="WIZPLACEHOLDER" val="1"/>
</p:tagLst>
</file>

<file path=ppt/tags/tag814.xml><?xml version="1.0" encoding="utf-8"?>
<p:tagLst xmlns:a="http://schemas.openxmlformats.org/drawingml/2006/main" xmlns:r="http://schemas.openxmlformats.org/officeDocument/2006/relationships" xmlns:p="http://schemas.openxmlformats.org/presentationml/2006/main">
  <p:tag name="WIZPLACEHOLDER" val="1"/>
</p:tagLst>
</file>

<file path=ppt/tags/tag815.xml><?xml version="1.0" encoding="utf-8"?>
<p:tagLst xmlns:a="http://schemas.openxmlformats.org/drawingml/2006/main" xmlns:r="http://schemas.openxmlformats.org/officeDocument/2006/relationships" xmlns:p="http://schemas.openxmlformats.org/presentationml/2006/main">
  <p:tag name="WIZPLACEHOLDER" val="1"/>
</p:tagLst>
</file>

<file path=ppt/tags/tag816.xml><?xml version="1.0" encoding="utf-8"?>
<p:tagLst xmlns:a="http://schemas.openxmlformats.org/drawingml/2006/main" xmlns:r="http://schemas.openxmlformats.org/officeDocument/2006/relationships" xmlns:p="http://schemas.openxmlformats.org/presentationml/2006/main">
  <p:tag name="WIZPLACEHOLDER" val="1"/>
</p:tagLst>
</file>

<file path=ppt/tags/tag817.xml><?xml version="1.0" encoding="utf-8"?>
<p:tagLst xmlns:a="http://schemas.openxmlformats.org/drawingml/2006/main" xmlns:r="http://schemas.openxmlformats.org/officeDocument/2006/relationships" xmlns:p="http://schemas.openxmlformats.org/presentationml/2006/main">
  <p:tag name="WIZPLACEHOLDER" val="1"/>
</p:tagLst>
</file>

<file path=ppt/tags/tag8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9.xml><?xml version="1.0" encoding="utf-8"?>
<p:tagLst xmlns:a="http://schemas.openxmlformats.org/drawingml/2006/main" xmlns:r="http://schemas.openxmlformats.org/officeDocument/2006/relationships" xmlns:p="http://schemas.openxmlformats.org/presentationml/2006/main">
  <p:tag name="POSITION" val="0,45/0/3,6/14,29"/>
  <p:tag name="LOCKED" val="1"/>
</p:tagLst>
</file>

<file path=ppt/tags/tag82.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20.xml><?xml version="1.0" encoding="utf-8"?>
<p:tagLst xmlns:a="http://schemas.openxmlformats.org/drawingml/2006/main" xmlns:r="http://schemas.openxmlformats.org/officeDocument/2006/relationships" xmlns:p="http://schemas.openxmlformats.org/presentationml/2006/main">
  <p:tag name="POSITION" val="0,45/1,34/21,2/1,78"/>
  <p:tag name="LOCKED" val="1"/>
  <p:tag name="WIZSHAPE" val="WizShape"/>
  <p:tag name="VISIBLE" val="System.Xml.XmlAttribute"/>
</p:tagLst>
</file>

<file path=ppt/tags/tag821.xml><?xml version="1.0" encoding="utf-8"?>
<p:tagLst xmlns:a="http://schemas.openxmlformats.org/drawingml/2006/main" xmlns:r="http://schemas.openxmlformats.org/officeDocument/2006/relationships" xmlns:p="http://schemas.openxmlformats.org/presentationml/2006/main">
  <p:tag name="POSITION" val="0,45/3,9/24,5/9,6"/>
  <p:tag name="LOCKED" val="1"/>
  <p:tag name="WIZSHAPE" val="WizShape"/>
  <p:tag name="VISIBLE" val="System.Xml.XmlAttribute"/>
</p:tagLst>
</file>

<file path=ppt/tags/tag822.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23.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24.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25.xml><?xml version="1.0" encoding="utf-8"?>
<p:tagLst xmlns:a="http://schemas.openxmlformats.org/drawingml/2006/main" xmlns:r="http://schemas.openxmlformats.org/officeDocument/2006/relationships" xmlns:p="http://schemas.openxmlformats.org/presentationml/2006/main">
  <p:tag name="POSITION" val="2,6/14,09/20,2/0,2"/>
  <p:tag name="LOCKED" val="1"/>
  <p:tag name="WIZSHAPE" val="WizShape"/>
  <p:tag name="VISIBLE" val="System.Xml.XmlAttribute"/>
</p:tagLst>
</file>

<file path=ppt/tags/tag826.xml><?xml version="1.0" encoding="utf-8"?>
<p:tagLst xmlns:a="http://schemas.openxmlformats.org/drawingml/2006/main" xmlns:r="http://schemas.openxmlformats.org/officeDocument/2006/relationships" xmlns:p="http://schemas.openxmlformats.org/presentationml/2006/main">
  <p:tag name="POSITION" val="0,45/10,23/3,6/3,6"/>
  <p:tag name="LOCKED" val="1"/>
</p:tagLst>
</file>

<file path=ppt/tags/tag82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2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2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1.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32.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33.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3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3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3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3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3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3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4.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40.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41.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42.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4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44.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45.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46.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47.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48.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49.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5.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50.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51.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52.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53.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54.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55.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56.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57.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58.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59.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6.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60.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61.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62.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63.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6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6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6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6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6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6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7.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70.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71.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72.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7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74.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75.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76.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77.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78.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79.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8.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80.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81.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82.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83.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84.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85.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86.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87.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88.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89.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9.xml><?xml version="1.0" encoding="utf-8"?>
<p:tagLst xmlns:a="http://schemas.openxmlformats.org/drawingml/2006/main" xmlns:r="http://schemas.openxmlformats.org/officeDocument/2006/relationships" xmlns:p="http://schemas.openxmlformats.org/presentationml/2006/main">
  <p:tag name="POSITION" val="0,45/0/3,6/14,29"/>
  <p:tag name="LOCKED" val="1"/>
</p:tagLst>
</file>

<file path=ppt/tags/tag890.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91.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92.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93.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9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9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9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897.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898.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899.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9.xml><?xml version="1.0" encoding="utf-8"?>
<p:tagLst xmlns:a="http://schemas.openxmlformats.org/drawingml/2006/main" xmlns:r="http://schemas.openxmlformats.org/officeDocument/2006/relationships" xmlns:p="http://schemas.openxmlformats.org/presentationml/2006/main">
  <p:tag name="POSITION" val="6/14,09/15/0,2"/>
  <p:tag name="LOCKED" val="1"/>
  <p:tag name="WIZSHAPE" val="WizShape"/>
  <p:tag name="VISIBLE" val="System.Xml.XmlAttribute"/>
</p:tagLst>
</file>

<file path=ppt/tags/tag90.xml><?xml version="1.0" encoding="utf-8"?>
<p:tagLst xmlns:a="http://schemas.openxmlformats.org/drawingml/2006/main" xmlns:r="http://schemas.openxmlformats.org/officeDocument/2006/relationships" xmlns:p="http://schemas.openxmlformats.org/presentationml/2006/main">
  <p:tag name="POSITION" val="0,45/10,23/3,6/3,6"/>
  <p:tag name="LOCKED" val="1"/>
</p:tagLst>
</file>

<file path=ppt/tags/tag900.xml><?xml version="1.0" encoding="utf-8"?>
<p:tagLst xmlns:a="http://schemas.openxmlformats.org/drawingml/2006/main" xmlns:r="http://schemas.openxmlformats.org/officeDocument/2006/relationships" xmlns:p="http://schemas.openxmlformats.org/presentationml/2006/main">
  <p:tag name="POSITION" val="0/0,45/25,39/2,85"/>
  <p:tag name="LOCKED" val="1"/>
</p:tagLst>
</file>

<file path=ppt/tags/tag901.xml><?xml version="1.0" encoding="utf-8"?>
<p:tagLst xmlns:a="http://schemas.openxmlformats.org/drawingml/2006/main" xmlns:r="http://schemas.openxmlformats.org/officeDocument/2006/relationships" xmlns:p="http://schemas.openxmlformats.org/presentationml/2006/main">
  <p:tag name="POSITION" val="22,1/0,45/2,85/2,85"/>
  <p:tag name="LOCKED" val="1"/>
</p:tagLst>
</file>

<file path=ppt/tags/tag902.xml><?xml version="1.0" encoding="utf-8"?>
<p:tagLst xmlns:a="http://schemas.openxmlformats.org/drawingml/2006/main" xmlns:r="http://schemas.openxmlformats.org/officeDocument/2006/relationships" xmlns:p="http://schemas.openxmlformats.org/presentationml/2006/main">
  <p:tag name="POSITION" val="0,45/1,34/21,2/1,78"/>
  <p:tag name="LOCKED" val="1"/>
  <p:tag name="WIZSHAPE" val="WizShape"/>
  <p:tag name="VISIBLE" val="System.Xml.XmlAttribute"/>
</p:tagLst>
</file>

<file path=ppt/tags/tag903.xml><?xml version="1.0" encoding="utf-8"?>
<p:tagLst xmlns:a="http://schemas.openxmlformats.org/drawingml/2006/main" xmlns:r="http://schemas.openxmlformats.org/officeDocument/2006/relationships" xmlns:p="http://schemas.openxmlformats.org/presentationml/2006/main">
  <p:tag name="POSITION" val="0,45/3,9/24,5/9,6"/>
  <p:tag name="LOCKED" val="1"/>
  <p:tag name="WIZSHAPE" val="WizShape"/>
  <p:tag name="VISIBLE" val="System.Xml.XmlAttribute"/>
</p:tagLst>
</file>

<file path=ppt/tags/tag904.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905.xml><?xml version="1.0" encoding="utf-8"?>
<p:tagLst xmlns:a="http://schemas.openxmlformats.org/drawingml/2006/main" xmlns:r="http://schemas.openxmlformats.org/officeDocument/2006/relationships" xmlns:p="http://schemas.openxmlformats.org/presentationml/2006/main">
  <p:tag name="POSITION" val="2,6/14/20,2/0,2"/>
  <p:tag name="LOCKED" val="1"/>
  <p:tag name="WIZSHAPE" val="WizShape"/>
  <p:tag name="VISIBLE" val="System.Xml.XmlAttribute"/>
</p:tagLst>
</file>

<file path=ppt/tags/tag906.xml><?xml version="1.0" encoding="utf-8"?>
<p:tagLst xmlns:a="http://schemas.openxmlformats.org/drawingml/2006/main" xmlns:r="http://schemas.openxmlformats.org/officeDocument/2006/relationships" xmlns:p="http://schemas.openxmlformats.org/presentationml/2006/main">
  <p:tag name="POSITION" val="0,45/13,85/2/0,32"/>
  <p:tag name="LOCKED" val="1"/>
  <p:tag name="WIZSHAPE" val="WizShape"/>
  <p:tag name="VISIBLE" val="System.Xml.XmlAttribute"/>
</p:tagLst>
</file>

<file path=ppt/tags/tag907.xml><?xml version="1.0" encoding="utf-8"?>
<p:tagLst xmlns:a="http://schemas.openxmlformats.org/drawingml/2006/main" xmlns:r="http://schemas.openxmlformats.org/officeDocument/2006/relationships" xmlns:p="http://schemas.openxmlformats.org/presentationml/2006/main">
  <p:tag name="POSITION" val="2,6/14,09/20,2/0,2"/>
  <p:tag name="LOCKED" val="1"/>
  <p:tag name="WIZSHAPE" val="WizShape"/>
  <p:tag name="VISIBLE" val="System.Xml.XmlAttribute"/>
</p:tagLst>
</file>

<file path=ppt/tags/tag908.xml><?xml version="1.0" encoding="utf-8"?>
<p:tagLst xmlns:a="http://schemas.openxmlformats.org/drawingml/2006/main" xmlns:r="http://schemas.openxmlformats.org/officeDocument/2006/relationships" xmlns:p="http://schemas.openxmlformats.org/presentationml/2006/main">
  <p:tag name="WIZPLACEHOLDER" val="1"/>
</p:tagLst>
</file>

<file path=ppt/tags/tag909.xml><?xml version="1.0" encoding="utf-8"?>
<p:tagLst xmlns:a="http://schemas.openxmlformats.org/drawingml/2006/main" xmlns:r="http://schemas.openxmlformats.org/officeDocument/2006/relationships" xmlns:p="http://schemas.openxmlformats.org/presentationml/2006/main">
  <p:tag name="WIZPLACEHOLDER" val="1"/>
</p:tagLst>
</file>

<file path=ppt/tags/tag91.xml><?xml version="1.0" encoding="utf-8"?>
<p:tagLst xmlns:a="http://schemas.openxmlformats.org/drawingml/2006/main" xmlns:r="http://schemas.openxmlformats.org/officeDocument/2006/relationships" xmlns:p="http://schemas.openxmlformats.org/presentationml/2006/main">
  <p:tag name="POSITION" val="4,5/10,2/20,45/1,99"/>
  <p:tag name="LOCKED" val="1"/>
  <p:tag name="WIZSHAPE" val="WizShape"/>
  <p:tag name="VISIBLE" val="System.Xml.XmlAttribute"/>
</p:tagLst>
</file>

<file path=ppt/tags/tag910.xml><?xml version="1.0" encoding="utf-8"?>
<p:tagLst xmlns:a="http://schemas.openxmlformats.org/drawingml/2006/main" xmlns:r="http://schemas.openxmlformats.org/officeDocument/2006/relationships" xmlns:p="http://schemas.openxmlformats.org/presentationml/2006/main">
  <p:tag name="WIZPLACEHOLDER" val="1"/>
</p:tagLst>
</file>

<file path=ppt/tags/tag911.xml><?xml version="1.0" encoding="utf-8"?>
<p:tagLst xmlns:a="http://schemas.openxmlformats.org/drawingml/2006/main" xmlns:r="http://schemas.openxmlformats.org/officeDocument/2006/relationships" xmlns:p="http://schemas.openxmlformats.org/presentationml/2006/main">
  <p:tag name="WIZPLACEHOLDER" val="1"/>
</p:tagLst>
</file>

<file path=ppt/tags/tag912.xml><?xml version="1.0" encoding="utf-8"?>
<p:tagLst xmlns:a="http://schemas.openxmlformats.org/drawingml/2006/main" xmlns:r="http://schemas.openxmlformats.org/officeDocument/2006/relationships" xmlns:p="http://schemas.openxmlformats.org/presentationml/2006/main">
  <p:tag name="WIZPLACEHOLDER" val="1"/>
</p:tagLst>
</file>

<file path=ppt/tags/tag913.xml><?xml version="1.0" encoding="utf-8"?>
<p:tagLst xmlns:a="http://schemas.openxmlformats.org/drawingml/2006/main" xmlns:r="http://schemas.openxmlformats.org/officeDocument/2006/relationships" xmlns:p="http://schemas.openxmlformats.org/presentationml/2006/main">
  <p:tag name="WIZPLACEHOLDER" val="1"/>
</p:tagLst>
</file>

<file path=ppt/tags/tag914.xml><?xml version="1.0" encoding="utf-8"?>
<p:tagLst xmlns:a="http://schemas.openxmlformats.org/drawingml/2006/main" xmlns:r="http://schemas.openxmlformats.org/officeDocument/2006/relationships" xmlns:p="http://schemas.openxmlformats.org/presentationml/2006/main">
  <p:tag name="WIZPLACEHOLDER" val="1"/>
</p:tagLst>
</file>

<file path=ppt/tags/tag915.xml><?xml version="1.0" encoding="utf-8"?>
<p:tagLst xmlns:a="http://schemas.openxmlformats.org/drawingml/2006/main" xmlns:r="http://schemas.openxmlformats.org/officeDocument/2006/relationships" xmlns:p="http://schemas.openxmlformats.org/presentationml/2006/main">
  <p:tag name="WIZPLACEHOLDER" val="1"/>
</p:tagLst>
</file>

<file path=ppt/tags/tag916.xml><?xml version="1.0" encoding="utf-8"?>
<p:tagLst xmlns:a="http://schemas.openxmlformats.org/drawingml/2006/main" xmlns:r="http://schemas.openxmlformats.org/officeDocument/2006/relationships" xmlns:p="http://schemas.openxmlformats.org/presentationml/2006/main">
  <p:tag name="WIZPLACEHOLDER" val="1"/>
</p:tagLst>
</file>

<file path=ppt/tags/tag917.xml><?xml version="1.0" encoding="utf-8"?>
<p:tagLst xmlns:a="http://schemas.openxmlformats.org/drawingml/2006/main" xmlns:r="http://schemas.openxmlformats.org/officeDocument/2006/relationships" xmlns:p="http://schemas.openxmlformats.org/presentationml/2006/main">
  <p:tag name="WIZPLACEHOLDER" val="1"/>
</p:tagLst>
</file>

<file path=ppt/tags/tag918.xml><?xml version="1.0" encoding="utf-8"?>
<p:tagLst xmlns:a="http://schemas.openxmlformats.org/drawingml/2006/main" xmlns:r="http://schemas.openxmlformats.org/officeDocument/2006/relationships" xmlns:p="http://schemas.openxmlformats.org/presentationml/2006/main">
  <p:tag name="WIZPLACEHOLDER" val="1"/>
</p:tagLst>
</file>

<file path=ppt/tags/tag919.xml><?xml version="1.0" encoding="utf-8"?>
<p:tagLst xmlns:a="http://schemas.openxmlformats.org/drawingml/2006/main" xmlns:r="http://schemas.openxmlformats.org/officeDocument/2006/relationships" xmlns:p="http://schemas.openxmlformats.org/presentationml/2006/main">
  <p:tag name="WIZPLACEHOLDER" val="1"/>
</p:tagLst>
</file>

<file path=ppt/tags/tag92.xml><?xml version="1.0" encoding="utf-8"?>
<p:tagLst xmlns:a="http://schemas.openxmlformats.org/drawingml/2006/main" xmlns:r="http://schemas.openxmlformats.org/officeDocument/2006/relationships" xmlns:p="http://schemas.openxmlformats.org/presentationml/2006/main">
  <p:tag name="POSITION" val="4,5/12,19/20,45/0,9"/>
  <p:tag name="LOCKED" val="1"/>
  <p:tag name="WIZSHAPE" val="WizShape"/>
  <p:tag name="VISIBLE" val="System.Xml.XmlAttribute"/>
</p:tagLst>
</file>

<file path=ppt/tags/tag920.xml><?xml version="1.0" encoding="utf-8"?>
<p:tagLst xmlns:a="http://schemas.openxmlformats.org/drawingml/2006/main" xmlns:r="http://schemas.openxmlformats.org/officeDocument/2006/relationships" xmlns:p="http://schemas.openxmlformats.org/presentationml/2006/main">
  <p:tag name="WIZPLACEHOLDER" val="1"/>
</p:tagLst>
</file>

<file path=ppt/tags/tag921.xml><?xml version="1.0" encoding="utf-8"?>
<p:tagLst xmlns:a="http://schemas.openxmlformats.org/drawingml/2006/main" xmlns:r="http://schemas.openxmlformats.org/officeDocument/2006/relationships" xmlns:p="http://schemas.openxmlformats.org/presentationml/2006/main">
  <p:tag name="WIZPLACEHOLDER" val="1"/>
</p:tagLst>
</file>

<file path=ppt/tags/tag922.xml><?xml version="1.0" encoding="utf-8"?>
<p:tagLst xmlns:a="http://schemas.openxmlformats.org/drawingml/2006/main" xmlns:r="http://schemas.openxmlformats.org/officeDocument/2006/relationships" xmlns:p="http://schemas.openxmlformats.org/presentationml/2006/main">
  <p:tag name="WIZPLACEHOLDER" val="1"/>
</p:tagLst>
</file>

<file path=ppt/tags/tag923.xml><?xml version="1.0" encoding="utf-8"?>
<p:tagLst xmlns:a="http://schemas.openxmlformats.org/drawingml/2006/main" xmlns:r="http://schemas.openxmlformats.org/officeDocument/2006/relationships" xmlns:p="http://schemas.openxmlformats.org/presentationml/2006/main">
  <p:tag name="WIZPLACEHOLDER" val="1"/>
</p:tagLst>
</file>

<file path=ppt/tags/tag924.xml><?xml version="1.0" encoding="utf-8"?>
<p:tagLst xmlns:a="http://schemas.openxmlformats.org/drawingml/2006/main" xmlns:r="http://schemas.openxmlformats.org/officeDocument/2006/relationships" xmlns:p="http://schemas.openxmlformats.org/presentationml/2006/main">
  <p:tag name="WIZPLACEHOLDER" val="1"/>
</p:tagLst>
</file>

<file path=ppt/tags/tag925.xml><?xml version="1.0" encoding="utf-8"?>
<p:tagLst xmlns:a="http://schemas.openxmlformats.org/drawingml/2006/main" xmlns:r="http://schemas.openxmlformats.org/officeDocument/2006/relationships" xmlns:p="http://schemas.openxmlformats.org/presentationml/2006/main">
  <p:tag name="WIZPLACEHOLDER" val="1"/>
</p:tagLst>
</file>

<file path=ppt/tags/tag926.xml><?xml version="1.0" encoding="utf-8"?>
<p:tagLst xmlns:a="http://schemas.openxmlformats.org/drawingml/2006/main" xmlns:r="http://schemas.openxmlformats.org/officeDocument/2006/relationships" xmlns:p="http://schemas.openxmlformats.org/presentationml/2006/main">
  <p:tag name="WIZPLACEHOLDER" val="1"/>
</p:tagLst>
</file>

<file path=ppt/tags/tag927.xml><?xml version="1.0" encoding="utf-8"?>
<p:tagLst xmlns:a="http://schemas.openxmlformats.org/drawingml/2006/main" xmlns:r="http://schemas.openxmlformats.org/officeDocument/2006/relationships" xmlns:p="http://schemas.openxmlformats.org/presentationml/2006/main">
  <p:tag name="WIZPLACEHOLDER" val="1"/>
</p:tagLst>
</file>

<file path=ppt/tags/tag928.xml><?xml version="1.0" encoding="utf-8"?>
<p:tagLst xmlns:a="http://schemas.openxmlformats.org/drawingml/2006/main" xmlns:r="http://schemas.openxmlformats.org/officeDocument/2006/relationships" xmlns:p="http://schemas.openxmlformats.org/presentationml/2006/main">
  <p:tag name="WIZPLACEHOLDER" val="1"/>
</p:tagLst>
</file>

<file path=ppt/tags/tag929.xml><?xml version="1.0" encoding="utf-8"?>
<p:tagLst xmlns:a="http://schemas.openxmlformats.org/drawingml/2006/main" xmlns:r="http://schemas.openxmlformats.org/officeDocument/2006/relationships" xmlns:p="http://schemas.openxmlformats.org/presentationml/2006/main">
  <p:tag name="WIZPLACEHOLDER" val="1"/>
</p:tagLst>
</file>

<file path=ppt/tags/tag93.xml><?xml version="1.0" encoding="utf-8"?>
<p:tagLst xmlns:a="http://schemas.openxmlformats.org/drawingml/2006/main" xmlns:r="http://schemas.openxmlformats.org/officeDocument/2006/relationships" xmlns:p="http://schemas.openxmlformats.org/presentationml/2006/main">
  <p:tag name="POSITION" val="22,8/13,85/2/0,32"/>
  <p:tag name="LOCKED" val="1"/>
  <p:tag name="WIZSHAPE" val="WizShape"/>
  <p:tag name="VISIBLE" val="System.Xml.XmlAttribute"/>
</p:tagLst>
</file>

<file path=ppt/tags/tag930.xml><?xml version="1.0" encoding="utf-8"?>
<p:tagLst xmlns:a="http://schemas.openxmlformats.org/drawingml/2006/main" xmlns:r="http://schemas.openxmlformats.org/officeDocument/2006/relationships" xmlns:p="http://schemas.openxmlformats.org/presentationml/2006/main">
  <p:tag name="WIZPLACEHOLDER" val="1"/>
</p:tagLst>
</file>

<file path=ppt/tags/tag931.xml><?xml version="1.0" encoding="utf-8"?>
<p:tagLst xmlns:a="http://schemas.openxmlformats.org/drawingml/2006/main" xmlns:r="http://schemas.openxmlformats.org/officeDocument/2006/relationships" xmlns:p="http://schemas.openxmlformats.org/presentationml/2006/main">
  <p:tag name="WIZPLACEHOLDER" val="1"/>
</p:tagLst>
</file>

<file path=ppt/tags/tag932.xml><?xml version="1.0" encoding="utf-8"?>
<p:tagLst xmlns:a="http://schemas.openxmlformats.org/drawingml/2006/main" xmlns:r="http://schemas.openxmlformats.org/officeDocument/2006/relationships" xmlns:p="http://schemas.openxmlformats.org/presentationml/2006/main">
  <p:tag name="WIZPLACEHOLDER" val="1"/>
</p:tagLst>
</file>

<file path=ppt/tags/tag933.xml><?xml version="1.0" encoding="utf-8"?>
<p:tagLst xmlns:a="http://schemas.openxmlformats.org/drawingml/2006/main" xmlns:r="http://schemas.openxmlformats.org/officeDocument/2006/relationships" xmlns:p="http://schemas.openxmlformats.org/presentationml/2006/main">
  <p:tag name="WIZPLACEHOLDER" val="1"/>
</p:tagLst>
</file>

<file path=ppt/tags/tag934.xml><?xml version="1.0" encoding="utf-8"?>
<p:tagLst xmlns:a="http://schemas.openxmlformats.org/drawingml/2006/main" xmlns:r="http://schemas.openxmlformats.org/officeDocument/2006/relationships" xmlns:p="http://schemas.openxmlformats.org/presentationml/2006/main">
  <p:tag name="WIZPLACEHOLDER" val="1"/>
</p:tagLst>
</file>

<file path=ppt/tags/tag935.xml><?xml version="1.0" encoding="utf-8"?>
<p:tagLst xmlns:a="http://schemas.openxmlformats.org/drawingml/2006/main" xmlns:r="http://schemas.openxmlformats.org/officeDocument/2006/relationships" xmlns:p="http://schemas.openxmlformats.org/presentationml/2006/main">
  <p:tag name="WIZPLACEHOLDER" val="1"/>
</p:tagLst>
</file>

<file path=ppt/tags/tag936.xml><?xml version="1.0" encoding="utf-8"?>
<p:tagLst xmlns:a="http://schemas.openxmlformats.org/drawingml/2006/main" xmlns:r="http://schemas.openxmlformats.org/officeDocument/2006/relationships" xmlns:p="http://schemas.openxmlformats.org/presentationml/2006/main">
  <p:tag name="WIZPLACEHOLDER" val="1"/>
</p:tagLst>
</file>

<file path=ppt/tags/tag937.xml><?xml version="1.0" encoding="utf-8"?>
<p:tagLst xmlns:a="http://schemas.openxmlformats.org/drawingml/2006/main" xmlns:r="http://schemas.openxmlformats.org/officeDocument/2006/relationships" xmlns:p="http://schemas.openxmlformats.org/presentationml/2006/main">
  <p:tag name="WIZPLACEHOLDER" val="1"/>
</p:tagLst>
</file>

<file path=ppt/tags/tag938.xml><?xml version="1.0" encoding="utf-8"?>
<p:tagLst xmlns:a="http://schemas.openxmlformats.org/drawingml/2006/main" xmlns:r="http://schemas.openxmlformats.org/officeDocument/2006/relationships" xmlns:p="http://schemas.openxmlformats.org/presentationml/2006/main">
  <p:tag name="WIZPLACEHOLDER" val="1"/>
</p:tagLst>
</file>

<file path=ppt/tags/tag939.xml><?xml version="1.0" encoding="utf-8"?>
<p:tagLst xmlns:a="http://schemas.openxmlformats.org/drawingml/2006/main" xmlns:r="http://schemas.openxmlformats.org/officeDocument/2006/relationships" xmlns:p="http://schemas.openxmlformats.org/presentationml/2006/main">
  <p:tag name="WIZPLACEHOLDER" val="1"/>
</p:tagLst>
</file>

<file path=ppt/tags/tag94.xml><?xml version="1.0" encoding="utf-8"?>
<p:tagLst xmlns:a="http://schemas.openxmlformats.org/drawingml/2006/main" xmlns:r="http://schemas.openxmlformats.org/officeDocument/2006/relationships" xmlns:p="http://schemas.openxmlformats.org/presentationml/2006/main">
  <p:tag name="POSITION" val="4,5/13,85/2/0,32"/>
  <p:tag name="LOCKED" val="1"/>
  <p:tag name="WIZSHAPE" val="WizShape"/>
  <p:tag name="VISIBLE" val="System.Xml.XmlAttribute"/>
</p:tagLst>
</file>

<file path=ppt/tags/tag940.xml><?xml version="1.0" encoding="utf-8"?>
<p:tagLst xmlns:a="http://schemas.openxmlformats.org/drawingml/2006/main" xmlns:r="http://schemas.openxmlformats.org/officeDocument/2006/relationships" xmlns:p="http://schemas.openxmlformats.org/presentationml/2006/main">
  <p:tag name="WIZPLACEHOLDER" val="1"/>
</p:tagLst>
</file>

<file path=ppt/tags/tag941.xml><?xml version="1.0" encoding="utf-8"?>
<p:tagLst xmlns:a="http://schemas.openxmlformats.org/drawingml/2006/main" xmlns:r="http://schemas.openxmlformats.org/officeDocument/2006/relationships" xmlns:p="http://schemas.openxmlformats.org/presentationml/2006/main">
  <p:tag name="WIZPLACEHOLDER" val="1"/>
</p:tagLst>
</file>

<file path=ppt/tags/tag942.xml><?xml version="1.0" encoding="utf-8"?>
<p:tagLst xmlns:a="http://schemas.openxmlformats.org/drawingml/2006/main" xmlns:r="http://schemas.openxmlformats.org/officeDocument/2006/relationships" xmlns:p="http://schemas.openxmlformats.org/presentationml/2006/main">
  <p:tag name="WIZPLACEHOLDER" val="1"/>
</p:tagLst>
</file>

<file path=ppt/tags/tag943.xml><?xml version="1.0" encoding="utf-8"?>
<p:tagLst xmlns:a="http://schemas.openxmlformats.org/drawingml/2006/main" xmlns:r="http://schemas.openxmlformats.org/officeDocument/2006/relationships" xmlns:p="http://schemas.openxmlformats.org/presentationml/2006/main">
  <p:tag name="WIZPLACEHOLDER" val="1"/>
</p:tagLst>
</file>

<file path=ppt/tags/tag944.xml><?xml version="1.0" encoding="utf-8"?>
<p:tagLst xmlns:a="http://schemas.openxmlformats.org/drawingml/2006/main" xmlns:r="http://schemas.openxmlformats.org/officeDocument/2006/relationships" xmlns:p="http://schemas.openxmlformats.org/presentationml/2006/main">
  <p:tag name="WIZPLACEHOLDER" val="1"/>
</p:tagLst>
</file>

<file path=ppt/tags/tag945.xml><?xml version="1.0" encoding="utf-8"?>
<p:tagLst xmlns:a="http://schemas.openxmlformats.org/drawingml/2006/main" xmlns:r="http://schemas.openxmlformats.org/officeDocument/2006/relationships" xmlns:p="http://schemas.openxmlformats.org/presentationml/2006/main">
  <p:tag name="WIZPLACEHOLDER" val="1"/>
</p:tagLst>
</file>

<file path=ppt/tags/tag946.xml><?xml version="1.0" encoding="utf-8"?>
<p:tagLst xmlns:a="http://schemas.openxmlformats.org/drawingml/2006/main" xmlns:r="http://schemas.openxmlformats.org/officeDocument/2006/relationships" xmlns:p="http://schemas.openxmlformats.org/presentationml/2006/main">
  <p:tag name="WIZPLACEHOLDER" val="1"/>
</p:tagLst>
</file>

<file path=ppt/tags/tag947.xml><?xml version="1.0" encoding="utf-8"?>
<p:tagLst xmlns:a="http://schemas.openxmlformats.org/drawingml/2006/main" xmlns:r="http://schemas.openxmlformats.org/officeDocument/2006/relationships" xmlns:p="http://schemas.openxmlformats.org/presentationml/2006/main">
  <p:tag name="WIZPLACEHOLDER" val="1"/>
</p:tagLst>
</file>

<file path=ppt/tags/tag948.xml><?xml version="1.0" encoding="utf-8"?>
<p:tagLst xmlns:a="http://schemas.openxmlformats.org/drawingml/2006/main" xmlns:r="http://schemas.openxmlformats.org/officeDocument/2006/relationships" xmlns:p="http://schemas.openxmlformats.org/presentationml/2006/main">
  <p:tag name="WIZPLACEHOLDER" val="1"/>
</p:tagLst>
</file>

<file path=ppt/tags/tag949.xml><?xml version="1.0" encoding="utf-8"?>
<p:tagLst xmlns:a="http://schemas.openxmlformats.org/drawingml/2006/main" xmlns:r="http://schemas.openxmlformats.org/officeDocument/2006/relationships" xmlns:p="http://schemas.openxmlformats.org/presentationml/2006/main">
  <p:tag name="WIZPLACEHOLDER" val="1"/>
</p:tagLst>
</file>

<file path=ppt/tags/tag95.xml><?xml version="1.0" encoding="utf-8"?>
<p:tagLst xmlns:a="http://schemas.openxmlformats.org/drawingml/2006/main" xmlns:r="http://schemas.openxmlformats.org/officeDocument/2006/relationships" xmlns:p="http://schemas.openxmlformats.org/presentationml/2006/main">
  <p:tag name="POSITION" val="6/14,09/15/0,2"/>
  <p:tag name="LOCKED" val="1"/>
  <p:tag name="WIZSHAPE" val="WizShape"/>
  <p:tag name="VISIBLE" val="System.Xml.XmlAttribute"/>
</p:tagLst>
</file>

<file path=ppt/tags/tag950.xml><?xml version="1.0" encoding="utf-8"?>
<p:tagLst xmlns:a="http://schemas.openxmlformats.org/drawingml/2006/main" xmlns:r="http://schemas.openxmlformats.org/officeDocument/2006/relationships" xmlns:p="http://schemas.openxmlformats.org/presentationml/2006/main">
  <p:tag name="WIZPLACEHOLDER" val="1"/>
</p:tagLst>
</file>

<file path=ppt/tags/tag951.xml><?xml version="1.0" encoding="utf-8"?>
<p:tagLst xmlns:a="http://schemas.openxmlformats.org/drawingml/2006/main" xmlns:r="http://schemas.openxmlformats.org/officeDocument/2006/relationships" xmlns:p="http://schemas.openxmlformats.org/presentationml/2006/main">
  <p:tag name="WIZPLACEHOLDER" val="1"/>
</p:tagLst>
</file>

<file path=ppt/tags/tag952.xml><?xml version="1.0" encoding="utf-8"?>
<p:tagLst xmlns:a="http://schemas.openxmlformats.org/drawingml/2006/main" xmlns:r="http://schemas.openxmlformats.org/officeDocument/2006/relationships" xmlns:p="http://schemas.openxmlformats.org/presentationml/2006/main">
  <p:tag name="WIZPLACEHOLDER" val="1"/>
</p:tagLst>
</file>

<file path=ppt/tags/tag953.xml><?xml version="1.0" encoding="utf-8"?>
<p:tagLst xmlns:a="http://schemas.openxmlformats.org/drawingml/2006/main" xmlns:r="http://schemas.openxmlformats.org/officeDocument/2006/relationships" xmlns:p="http://schemas.openxmlformats.org/presentationml/2006/main">
  <p:tag name="WIZPLACEHOLDER" val="1"/>
</p:tagLst>
</file>

<file path=ppt/tags/tag954.xml><?xml version="1.0" encoding="utf-8"?>
<p:tagLst xmlns:a="http://schemas.openxmlformats.org/drawingml/2006/main" xmlns:r="http://schemas.openxmlformats.org/officeDocument/2006/relationships" xmlns:p="http://schemas.openxmlformats.org/presentationml/2006/main">
  <p:tag name="WIZPLACEHOLDER" val="1"/>
</p:tagLst>
</file>

<file path=ppt/tags/tag955.xml><?xml version="1.0" encoding="utf-8"?>
<p:tagLst xmlns:a="http://schemas.openxmlformats.org/drawingml/2006/main" xmlns:r="http://schemas.openxmlformats.org/officeDocument/2006/relationships" xmlns:p="http://schemas.openxmlformats.org/presentationml/2006/main">
  <p:tag name="WIZPLACEHOLDER" val="1"/>
</p:tagLst>
</file>

<file path=ppt/tags/tag956.xml><?xml version="1.0" encoding="utf-8"?>
<p:tagLst xmlns:a="http://schemas.openxmlformats.org/drawingml/2006/main" xmlns:r="http://schemas.openxmlformats.org/officeDocument/2006/relationships" xmlns:p="http://schemas.openxmlformats.org/presentationml/2006/main">
  <p:tag name="WIZPLACEHOLDER" val="1"/>
</p:tagLst>
</file>

<file path=ppt/tags/tag957.xml><?xml version="1.0" encoding="utf-8"?>
<p:tagLst xmlns:a="http://schemas.openxmlformats.org/drawingml/2006/main" xmlns:r="http://schemas.openxmlformats.org/officeDocument/2006/relationships" xmlns:p="http://schemas.openxmlformats.org/presentationml/2006/main">
  <p:tag name="WIZPLACEHOLDER" val="1"/>
</p:tagLst>
</file>

<file path=ppt/tags/tag958.xml><?xml version="1.0" encoding="utf-8"?>
<p:tagLst xmlns:a="http://schemas.openxmlformats.org/drawingml/2006/main" xmlns:r="http://schemas.openxmlformats.org/officeDocument/2006/relationships" xmlns:p="http://schemas.openxmlformats.org/presentationml/2006/main">
  <p:tag name="WIZPLACEHOLDER" val="1"/>
</p:tagLst>
</file>

<file path=ppt/tags/tag959.xml><?xml version="1.0" encoding="utf-8"?>
<p:tagLst xmlns:a="http://schemas.openxmlformats.org/drawingml/2006/main" xmlns:r="http://schemas.openxmlformats.org/officeDocument/2006/relationships" xmlns:p="http://schemas.openxmlformats.org/presentationml/2006/main">
  <p:tag name="WIZPLACEHOLDER" val="1"/>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0.xml><?xml version="1.0" encoding="utf-8"?>
<p:tagLst xmlns:a="http://schemas.openxmlformats.org/drawingml/2006/main" xmlns:r="http://schemas.openxmlformats.org/officeDocument/2006/relationships" xmlns:p="http://schemas.openxmlformats.org/presentationml/2006/main">
  <p:tag name="WIZPLACEHOLDER" val="1"/>
</p:tagLst>
</file>

<file path=ppt/tags/tag961.xml><?xml version="1.0" encoding="utf-8"?>
<p:tagLst xmlns:a="http://schemas.openxmlformats.org/drawingml/2006/main" xmlns:r="http://schemas.openxmlformats.org/officeDocument/2006/relationships" xmlns:p="http://schemas.openxmlformats.org/presentationml/2006/main">
  <p:tag name="WIZPLACEHOLDER" val="1"/>
</p:tagLst>
</file>

<file path=ppt/tags/tag962.xml><?xml version="1.0" encoding="utf-8"?>
<p:tagLst xmlns:a="http://schemas.openxmlformats.org/drawingml/2006/main" xmlns:r="http://schemas.openxmlformats.org/officeDocument/2006/relationships" xmlns:p="http://schemas.openxmlformats.org/presentationml/2006/main">
  <p:tag name="WIZPLACEHOLDER" val="1"/>
</p:tagLst>
</file>

<file path=ppt/tags/tag963.xml><?xml version="1.0" encoding="utf-8"?>
<p:tagLst xmlns:a="http://schemas.openxmlformats.org/drawingml/2006/main" xmlns:r="http://schemas.openxmlformats.org/officeDocument/2006/relationships" xmlns:p="http://schemas.openxmlformats.org/presentationml/2006/main">
  <p:tag name="WIZPLACEHOLDER" val="1"/>
</p:tagLst>
</file>

<file path=ppt/tags/tag964.xml><?xml version="1.0" encoding="utf-8"?>
<p:tagLst xmlns:a="http://schemas.openxmlformats.org/drawingml/2006/main" xmlns:r="http://schemas.openxmlformats.org/officeDocument/2006/relationships" xmlns:p="http://schemas.openxmlformats.org/presentationml/2006/main">
  <p:tag name="WIZPLACEHOLDER" val="1"/>
</p:tagLst>
</file>

<file path=ppt/tags/tag965.xml><?xml version="1.0" encoding="utf-8"?>
<p:tagLst xmlns:a="http://schemas.openxmlformats.org/drawingml/2006/main" xmlns:r="http://schemas.openxmlformats.org/officeDocument/2006/relationships" xmlns:p="http://schemas.openxmlformats.org/presentationml/2006/main">
  <p:tag name="WIZPLACEHOLDER" val="1"/>
</p:tagLst>
</file>

<file path=ppt/tags/tag966.xml><?xml version="1.0" encoding="utf-8"?>
<p:tagLst xmlns:a="http://schemas.openxmlformats.org/drawingml/2006/main" xmlns:r="http://schemas.openxmlformats.org/officeDocument/2006/relationships" xmlns:p="http://schemas.openxmlformats.org/presentationml/2006/main">
  <p:tag name="WIZPLACEHOLDER" val="1"/>
</p:tagLst>
</file>

<file path=ppt/tags/tag967.xml><?xml version="1.0" encoding="utf-8"?>
<p:tagLst xmlns:a="http://schemas.openxmlformats.org/drawingml/2006/main" xmlns:r="http://schemas.openxmlformats.org/officeDocument/2006/relationships" xmlns:p="http://schemas.openxmlformats.org/presentationml/2006/main">
  <p:tag name="WIZPLACEHOLDER" val="1"/>
</p:tagLst>
</file>

<file path=ppt/tags/tag968.xml><?xml version="1.0" encoding="utf-8"?>
<p:tagLst xmlns:a="http://schemas.openxmlformats.org/drawingml/2006/main" xmlns:r="http://schemas.openxmlformats.org/officeDocument/2006/relationships" xmlns:p="http://schemas.openxmlformats.org/presentationml/2006/main">
  <p:tag name="WIZPLACEHOLDER" val="1"/>
</p:tagLst>
</file>

<file path=ppt/tags/tag969.xml><?xml version="1.0" encoding="utf-8"?>
<p:tagLst xmlns:a="http://schemas.openxmlformats.org/drawingml/2006/main" xmlns:r="http://schemas.openxmlformats.org/officeDocument/2006/relationships" xmlns:p="http://schemas.openxmlformats.org/presentationml/2006/main">
  <p:tag name="WIZPLACEHOLDER" val="1"/>
</p:tagLst>
</file>

<file path=ppt/tags/tag97.xml><?xml version="1.0" encoding="utf-8"?>
<p:tagLst xmlns:a="http://schemas.openxmlformats.org/drawingml/2006/main" xmlns:r="http://schemas.openxmlformats.org/officeDocument/2006/relationships" xmlns:p="http://schemas.openxmlformats.org/presentationml/2006/main">
  <p:tag name="POSITION" val="0,45/0/3,6/14,29"/>
  <p:tag name="LOCKED" val="1"/>
</p:tagLst>
</file>

<file path=ppt/tags/tag970.xml><?xml version="1.0" encoding="utf-8"?>
<p:tagLst xmlns:a="http://schemas.openxmlformats.org/drawingml/2006/main" xmlns:r="http://schemas.openxmlformats.org/officeDocument/2006/relationships" xmlns:p="http://schemas.openxmlformats.org/presentationml/2006/main">
  <p:tag name="WIZPLACEHOLDER" val="1"/>
</p:tagLst>
</file>

<file path=ppt/tags/tag971.xml><?xml version="1.0" encoding="utf-8"?>
<p:tagLst xmlns:a="http://schemas.openxmlformats.org/drawingml/2006/main" xmlns:r="http://schemas.openxmlformats.org/officeDocument/2006/relationships" xmlns:p="http://schemas.openxmlformats.org/presentationml/2006/main">
  <p:tag name="WIZPLACEHOLDER" val="1"/>
</p:tagLst>
</file>

<file path=ppt/tags/tag972.xml><?xml version="1.0" encoding="utf-8"?>
<p:tagLst xmlns:a="http://schemas.openxmlformats.org/drawingml/2006/main" xmlns:r="http://schemas.openxmlformats.org/officeDocument/2006/relationships" xmlns:p="http://schemas.openxmlformats.org/presentationml/2006/main">
  <p:tag name="WIZPLACEHOLDER" val="1"/>
</p:tagLst>
</file>

<file path=ppt/tags/tag973.xml><?xml version="1.0" encoding="utf-8"?>
<p:tagLst xmlns:a="http://schemas.openxmlformats.org/drawingml/2006/main" xmlns:r="http://schemas.openxmlformats.org/officeDocument/2006/relationships" xmlns:p="http://schemas.openxmlformats.org/presentationml/2006/main">
  <p:tag name="WIZPLACEHOLDER" val="1"/>
</p:tagLst>
</file>

<file path=ppt/tags/tag974.xml><?xml version="1.0" encoding="utf-8"?>
<p:tagLst xmlns:a="http://schemas.openxmlformats.org/drawingml/2006/main" xmlns:r="http://schemas.openxmlformats.org/officeDocument/2006/relationships" xmlns:p="http://schemas.openxmlformats.org/presentationml/2006/main">
  <p:tag name="WIZPLACEHOLDER" val="1"/>
</p:tagLst>
</file>

<file path=ppt/tags/tag975.xml><?xml version="1.0" encoding="utf-8"?>
<p:tagLst xmlns:a="http://schemas.openxmlformats.org/drawingml/2006/main" xmlns:r="http://schemas.openxmlformats.org/officeDocument/2006/relationships" xmlns:p="http://schemas.openxmlformats.org/presentationml/2006/main">
  <p:tag name="WIZPLACEHOLDER" val="1"/>
</p:tagLst>
</file>

<file path=ppt/tags/tag976.xml><?xml version="1.0" encoding="utf-8"?>
<p:tagLst xmlns:a="http://schemas.openxmlformats.org/drawingml/2006/main" xmlns:r="http://schemas.openxmlformats.org/officeDocument/2006/relationships" xmlns:p="http://schemas.openxmlformats.org/presentationml/2006/main">
  <p:tag name="WIZPLACEHOLDER" val="1"/>
</p:tagLst>
</file>

<file path=ppt/tags/tag977.xml><?xml version="1.0" encoding="utf-8"?>
<p:tagLst xmlns:a="http://schemas.openxmlformats.org/drawingml/2006/main" xmlns:r="http://schemas.openxmlformats.org/officeDocument/2006/relationships" xmlns:p="http://schemas.openxmlformats.org/presentationml/2006/main">
  <p:tag name="WIZPLACEHOLDER" val="1"/>
</p:tagLst>
</file>

<file path=ppt/tags/tag978.xml><?xml version="1.0" encoding="utf-8"?>
<p:tagLst xmlns:a="http://schemas.openxmlformats.org/drawingml/2006/main" xmlns:r="http://schemas.openxmlformats.org/officeDocument/2006/relationships" xmlns:p="http://schemas.openxmlformats.org/presentationml/2006/main">
  <p:tag name="WIZPLACEHOLDER" val="1"/>
</p:tagLst>
</file>

<file path=ppt/tags/tag979.xml><?xml version="1.0" encoding="utf-8"?>
<p:tagLst xmlns:a="http://schemas.openxmlformats.org/drawingml/2006/main" xmlns:r="http://schemas.openxmlformats.org/officeDocument/2006/relationships" xmlns:p="http://schemas.openxmlformats.org/presentationml/2006/main">
  <p:tag name="WIZPLACEHOLDER" val="1"/>
</p:tagLst>
</file>

<file path=ppt/tags/tag98.xml><?xml version="1.0" encoding="utf-8"?>
<p:tagLst xmlns:a="http://schemas.openxmlformats.org/drawingml/2006/main" xmlns:r="http://schemas.openxmlformats.org/officeDocument/2006/relationships" xmlns:p="http://schemas.openxmlformats.org/presentationml/2006/main">
  <p:tag name="POSITION" val="0,45/1,34/21,2/1,78"/>
  <p:tag name="LOCKED" val="1"/>
  <p:tag name="WIZSHAPE" val="WizShape"/>
  <p:tag name="VISIBLE" val="System.Xml.XmlAttribute"/>
</p:tagLst>
</file>

<file path=ppt/tags/tag980.xml><?xml version="1.0" encoding="utf-8"?>
<p:tagLst xmlns:a="http://schemas.openxmlformats.org/drawingml/2006/main" xmlns:r="http://schemas.openxmlformats.org/officeDocument/2006/relationships" xmlns:p="http://schemas.openxmlformats.org/presentationml/2006/main">
  <p:tag name="WIZPLACEHOLDER" val="1"/>
</p:tagLst>
</file>

<file path=ppt/tags/tag981.xml><?xml version="1.0" encoding="utf-8"?>
<p:tagLst xmlns:a="http://schemas.openxmlformats.org/drawingml/2006/main" xmlns:r="http://schemas.openxmlformats.org/officeDocument/2006/relationships" xmlns:p="http://schemas.openxmlformats.org/presentationml/2006/main">
  <p:tag name="WIZPLACEHOLDER" val="1"/>
</p:tagLst>
</file>

<file path=ppt/tags/tag982.xml><?xml version="1.0" encoding="utf-8"?>
<p:tagLst xmlns:a="http://schemas.openxmlformats.org/drawingml/2006/main" xmlns:r="http://schemas.openxmlformats.org/officeDocument/2006/relationships" xmlns:p="http://schemas.openxmlformats.org/presentationml/2006/main">
  <p:tag name="WIZPLACEHOLDER" val="1"/>
</p:tagLst>
</file>

<file path=ppt/tags/tag983.xml><?xml version="1.0" encoding="utf-8"?>
<p:tagLst xmlns:a="http://schemas.openxmlformats.org/drawingml/2006/main" xmlns:r="http://schemas.openxmlformats.org/officeDocument/2006/relationships" xmlns:p="http://schemas.openxmlformats.org/presentationml/2006/main">
  <p:tag name="WIZPLACEHOLDER" val="1"/>
</p:tagLst>
</file>

<file path=ppt/tags/tag984.xml><?xml version="1.0" encoding="utf-8"?>
<p:tagLst xmlns:a="http://schemas.openxmlformats.org/drawingml/2006/main" xmlns:r="http://schemas.openxmlformats.org/officeDocument/2006/relationships" xmlns:p="http://schemas.openxmlformats.org/presentationml/2006/main">
  <p:tag name="WIZPLACEHOLDER" val="1"/>
</p:tagLst>
</file>

<file path=ppt/tags/tag985.xml><?xml version="1.0" encoding="utf-8"?>
<p:tagLst xmlns:a="http://schemas.openxmlformats.org/drawingml/2006/main" xmlns:r="http://schemas.openxmlformats.org/officeDocument/2006/relationships" xmlns:p="http://schemas.openxmlformats.org/presentationml/2006/main">
  <p:tag name="WIZPLACEHOLDER" val="1"/>
</p:tagLst>
</file>

<file path=ppt/tags/tag986.xml><?xml version="1.0" encoding="utf-8"?>
<p:tagLst xmlns:a="http://schemas.openxmlformats.org/drawingml/2006/main" xmlns:r="http://schemas.openxmlformats.org/officeDocument/2006/relationships" xmlns:p="http://schemas.openxmlformats.org/presentationml/2006/main">
  <p:tag name="WIZPLACEHOLDER" val="1"/>
</p:tagLst>
</file>

<file path=ppt/tags/tag987.xml><?xml version="1.0" encoding="utf-8"?>
<p:tagLst xmlns:a="http://schemas.openxmlformats.org/drawingml/2006/main" xmlns:r="http://schemas.openxmlformats.org/officeDocument/2006/relationships" xmlns:p="http://schemas.openxmlformats.org/presentationml/2006/main">
  <p:tag name="WIZPLACEHOLDER" val="1"/>
</p:tagLst>
</file>

<file path=ppt/tags/tag988.xml><?xml version="1.0" encoding="utf-8"?>
<p:tagLst xmlns:a="http://schemas.openxmlformats.org/drawingml/2006/main" xmlns:r="http://schemas.openxmlformats.org/officeDocument/2006/relationships" xmlns:p="http://schemas.openxmlformats.org/presentationml/2006/main">
  <p:tag name="WIZPLACEHOLDER" val="1"/>
</p:tagLst>
</file>

<file path=ppt/tags/tag989.xml><?xml version="1.0" encoding="utf-8"?>
<p:tagLst xmlns:a="http://schemas.openxmlformats.org/drawingml/2006/main" xmlns:r="http://schemas.openxmlformats.org/officeDocument/2006/relationships" xmlns:p="http://schemas.openxmlformats.org/presentationml/2006/main">
  <p:tag name="WIZPLACEHOLDER" val="1"/>
</p:tagLst>
</file>

<file path=ppt/tags/tag99.xml><?xml version="1.0" encoding="utf-8"?>
<p:tagLst xmlns:a="http://schemas.openxmlformats.org/drawingml/2006/main" xmlns:r="http://schemas.openxmlformats.org/officeDocument/2006/relationships" xmlns:p="http://schemas.openxmlformats.org/presentationml/2006/main">
  <p:tag name="POSITION" val="0,45/3,9/24,5/9,6"/>
  <p:tag name="LOCKED" val="1"/>
  <p:tag name="WIZSHAPE" val="WizShape"/>
  <p:tag name="VISIBLE" val="System.Xml.XmlAttribute"/>
</p:tagLst>
</file>

<file path=ppt/tags/tag990.xml><?xml version="1.0" encoding="utf-8"?>
<p:tagLst xmlns:a="http://schemas.openxmlformats.org/drawingml/2006/main" xmlns:r="http://schemas.openxmlformats.org/officeDocument/2006/relationships" xmlns:p="http://schemas.openxmlformats.org/presentationml/2006/main">
  <p:tag name="WIZPLACEHOLDER" val="1"/>
</p:tagLst>
</file>

<file path=ppt/tags/tag991.xml><?xml version="1.0" encoding="utf-8"?>
<p:tagLst xmlns:a="http://schemas.openxmlformats.org/drawingml/2006/main" xmlns:r="http://schemas.openxmlformats.org/officeDocument/2006/relationships" xmlns:p="http://schemas.openxmlformats.org/presentationml/2006/main">
  <p:tag name="WIZPLACEHOLDER" val="1"/>
</p:tagLst>
</file>

<file path=ppt/tags/tag992.xml><?xml version="1.0" encoding="utf-8"?>
<p:tagLst xmlns:a="http://schemas.openxmlformats.org/drawingml/2006/main" xmlns:r="http://schemas.openxmlformats.org/officeDocument/2006/relationships" xmlns:p="http://schemas.openxmlformats.org/presentationml/2006/main">
  <p:tag name="WIZPLACEHOLDER" val="1"/>
</p:tagLst>
</file>

<file path=ppt/tags/tag993.xml><?xml version="1.0" encoding="utf-8"?>
<p:tagLst xmlns:a="http://schemas.openxmlformats.org/drawingml/2006/main" xmlns:r="http://schemas.openxmlformats.org/officeDocument/2006/relationships" xmlns:p="http://schemas.openxmlformats.org/presentationml/2006/main">
  <p:tag name="WIZPLACEHOLDER" val="1"/>
</p:tagLst>
</file>

<file path=ppt/tags/tag994.xml><?xml version="1.0" encoding="utf-8"?>
<p:tagLst xmlns:a="http://schemas.openxmlformats.org/drawingml/2006/main" xmlns:r="http://schemas.openxmlformats.org/officeDocument/2006/relationships" xmlns:p="http://schemas.openxmlformats.org/presentationml/2006/main">
  <p:tag name="WIZPLACEHOLDER" val="1"/>
</p:tagLst>
</file>

<file path=ppt/tags/tag995.xml><?xml version="1.0" encoding="utf-8"?>
<p:tagLst xmlns:a="http://schemas.openxmlformats.org/drawingml/2006/main" xmlns:r="http://schemas.openxmlformats.org/officeDocument/2006/relationships" xmlns:p="http://schemas.openxmlformats.org/presentationml/2006/main">
  <p:tag name="WIZPLACEHOLDER" val="1"/>
</p:tagLst>
</file>

<file path=ppt/tags/tag996.xml><?xml version="1.0" encoding="utf-8"?>
<p:tagLst xmlns:a="http://schemas.openxmlformats.org/drawingml/2006/main" xmlns:r="http://schemas.openxmlformats.org/officeDocument/2006/relationships" xmlns:p="http://schemas.openxmlformats.org/presentationml/2006/main">
  <p:tag name="WIZPLACEHOLDER" val="1"/>
</p:tagLst>
</file>

<file path=ppt/tags/tag997.xml><?xml version="1.0" encoding="utf-8"?>
<p:tagLst xmlns:a="http://schemas.openxmlformats.org/drawingml/2006/main" xmlns:r="http://schemas.openxmlformats.org/officeDocument/2006/relationships" xmlns:p="http://schemas.openxmlformats.org/presentationml/2006/main">
  <p:tag name="WIZPLACEHOLDER" val="1"/>
</p:tagLst>
</file>

<file path=ppt/tags/tag998.xml><?xml version="1.0" encoding="utf-8"?>
<p:tagLst xmlns:a="http://schemas.openxmlformats.org/drawingml/2006/main" xmlns:r="http://schemas.openxmlformats.org/officeDocument/2006/relationships" xmlns:p="http://schemas.openxmlformats.org/presentationml/2006/main">
  <p:tag name="WIZPLACEHOLDER" val="1"/>
</p:tagLst>
</file>

<file path=ppt/tags/tag999.xml><?xml version="1.0" encoding="utf-8"?>
<p:tagLst xmlns:a="http://schemas.openxmlformats.org/drawingml/2006/main" xmlns:r="http://schemas.openxmlformats.org/officeDocument/2006/relationships" xmlns:p="http://schemas.openxmlformats.org/presentationml/2006/main">
  <p:tag name="WIZPLACEHOLDER" val="1"/>
</p:tagLst>
</file>

<file path=ppt/theme/theme1.xml><?xml version="1.0" encoding="utf-8"?>
<a:theme xmlns:a="http://schemas.openxmlformats.org/drawingml/2006/main" name="BASF_TitelDesign">
  <a:themeElements>
    <a:clrScheme name="Larissa">
      <a:dk1>
        <a:srgbClr val="000000"/>
      </a:dk1>
      <a:lt1>
        <a:srgbClr val="FFFFFF"/>
      </a:lt1>
      <a:dk2>
        <a:srgbClr val="000000"/>
      </a:dk2>
      <a:lt2>
        <a:srgbClr val="969696"/>
      </a:lt2>
      <a:accent1>
        <a:srgbClr val="C50022"/>
      </a:accent1>
      <a:accent2>
        <a:srgbClr val="E07789"/>
      </a:accent2>
      <a:accent3>
        <a:srgbClr val="9BBB59"/>
      </a:accent3>
      <a:accent4>
        <a:srgbClr val="8064A2"/>
      </a:accent4>
      <a:accent5>
        <a:srgbClr val="4BACC6"/>
      </a:accent5>
      <a:accent6>
        <a:srgbClr val="F79646"/>
      </a:accent6>
      <a:hlink>
        <a:srgbClr val="C50022"/>
      </a:hlink>
      <a:folHlink>
        <a:srgbClr val="E07789"/>
      </a:folHlink>
    </a:clrScheme>
    <a:fontScheme name="Larissa Klassisch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BASF_FolienDesign">
  <a:themeElements>
    <a:clrScheme name="BASF Yellow">
      <a:dk1>
        <a:srgbClr val="000000"/>
      </a:dk1>
      <a:lt1>
        <a:srgbClr val="FFFFFF"/>
      </a:lt1>
      <a:dk2>
        <a:srgbClr val="000000"/>
      </a:dk2>
      <a:lt2>
        <a:srgbClr val="969696"/>
      </a:lt2>
      <a:accent1>
        <a:srgbClr val="ED8308"/>
      </a:accent1>
      <a:accent2>
        <a:srgbClr val="939598"/>
      </a:accent2>
      <a:accent3>
        <a:srgbClr val="ED9841"/>
      </a:accent3>
      <a:accent4>
        <a:srgbClr val="FFC37B"/>
      </a:accent4>
      <a:accent5>
        <a:srgbClr val="FFDBAC"/>
      </a:accent5>
      <a:accent6>
        <a:srgbClr val="CED2D4"/>
      </a:accent6>
      <a:hlink>
        <a:srgbClr val="C50022"/>
      </a:hlink>
      <a:folHlink>
        <a:srgbClr val="E07789"/>
      </a:folHlink>
    </a:clrScheme>
    <a:fontScheme name="Larissa">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BASF_FolienDesign">
  <a:themeElements>
    <a:clrScheme name="Custom 4">
      <a:dk1>
        <a:srgbClr val="000000"/>
      </a:dk1>
      <a:lt1>
        <a:srgbClr val="FFFFFF"/>
      </a:lt1>
      <a:dk2>
        <a:srgbClr val="000000"/>
      </a:dk2>
      <a:lt2>
        <a:srgbClr val="969696"/>
      </a:lt2>
      <a:accent1>
        <a:srgbClr val="C50022"/>
      </a:accent1>
      <a:accent2>
        <a:srgbClr val="939598"/>
      </a:accent2>
      <a:accent3>
        <a:srgbClr val="D74C63"/>
      </a:accent3>
      <a:accent4>
        <a:srgbClr val="EDB2BC"/>
      </a:accent4>
      <a:accent5>
        <a:srgbClr val="E27F90"/>
      </a:accent5>
      <a:accent6>
        <a:srgbClr val="F39500"/>
      </a:accent6>
      <a:hlink>
        <a:srgbClr val="C50022"/>
      </a:hlink>
      <a:folHlink>
        <a:srgbClr val="E07789"/>
      </a:folHlink>
    </a:clrScheme>
    <a:fontScheme name="Larissa">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BASF_FolienDesign">
  <a:themeElements>
    <a:clrScheme name="BASF Blue">
      <a:dk1>
        <a:srgbClr val="000000"/>
      </a:dk1>
      <a:lt1>
        <a:srgbClr val="FFFFFF"/>
      </a:lt1>
      <a:dk2>
        <a:srgbClr val="000000"/>
      </a:dk2>
      <a:lt2>
        <a:srgbClr val="969696"/>
      </a:lt2>
      <a:accent1>
        <a:srgbClr val="21A0D2"/>
      </a:accent1>
      <a:accent2>
        <a:srgbClr val="5DA6D9"/>
      </a:accent2>
      <a:accent3>
        <a:srgbClr val="80C5E0"/>
      </a:accent3>
      <a:accent4>
        <a:srgbClr val="B5DEF3"/>
      </a:accent4>
      <a:accent5>
        <a:srgbClr val="7C7C7C"/>
      </a:accent5>
      <a:accent6>
        <a:srgbClr val="DCDCDC"/>
      </a:accent6>
      <a:hlink>
        <a:srgbClr val="C50022"/>
      </a:hlink>
      <a:folHlink>
        <a:srgbClr val="E07789"/>
      </a:folHlink>
    </a:clrScheme>
    <a:fontScheme name="Larissa">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BASF_TitelDesign">
  <a:themeElements>
    <a:clrScheme name="Larissa">
      <a:dk1>
        <a:srgbClr val="000000"/>
      </a:dk1>
      <a:lt1>
        <a:srgbClr val="FFFFFF"/>
      </a:lt1>
      <a:dk2>
        <a:srgbClr val="000000"/>
      </a:dk2>
      <a:lt2>
        <a:srgbClr val="969696"/>
      </a:lt2>
      <a:accent1>
        <a:srgbClr val="C50022"/>
      </a:accent1>
      <a:accent2>
        <a:srgbClr val="E07789"/>
      </a:accent2>
      <a:accent3>
        <a:srgbClr val="9BBB59"/>
      </a:accent3>
      <a:accent4>
        <a:srgbClr val="8064A2"/>
      </a:accent4>
      <a:accent5>
        <a:srgbClr val="4BACC6"/>
      </a:accent5>
      <a:accent6>
        <a:srgbClr val="F79646"/>
      </a:accent6>
      <a:hlink>
        <a:srgbClr val="C50022"/>
      </a:hlink>
      <a:folHlink>
        <a:srgbClr val="E07789"/>
      </a:folHlink>
    </a:clrScheme>
    <a:fontScheme name="Larissa Klassisch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BASF_FolienDesign">
  <a:themeElements>
    <a:clrScheme name="BASF dark blue">
      <a:dk1>
        <a:srgbClr val="000000"/>
      </a:dk1>
      <a:lt1>
        <a:srgbClr val="FFFFFF"/>
      </a:lt1>
      <a:dk2>
        <a:srgbClr val="000000"/>
      </a:dk2>
      <a:lt2>
        <a:srgbClr val="969696"/>
      </a:lt2>
      <a:accent1>
        <a:srgbClr val="004A96"/>
      </a:accent1>
      <a:accent2>
        <a:srgbClr val="3765A3"/>
      </a:accent2>
      <a:accent3>
        <a:srgbClr val="6C8ABB"/>
      </a:accent3>
      <a:accent4>
        <a:srgbClr val="AFC7EE"/>
      </a:accent4>
      <a:accent5>
        <a:srgbClr val="DBEBF8"/>
      </a:accent5>
      <a:accent6>
        <a:srgbClr val="7C7C7C"/>
      </a:accent6>
      <a:hlink>
        <a:srgbClr val="C50022"/>
      </a:hlink>
      <a:folHlink>
        <a:srgbClr val="E07789"/>
      </a:folHlink>
    </a:clrScheme>
    <a:fontScheme name="Larissa">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8_BASF_FolienDesign">
  <a:themeElements>
    <a:clrScheme name="Office">
      <a:dk1>
        <a:srgbClr val="000000"/>
      </a:dk1>
      <a:lt1>
        <a:srgbClr val="FFFFFF"/>
      </a:lt1>
      <a:dk2>
        <a:srgbClr val="000000"/>
      </a:dk2>
      <a:lt2>
        <a:srgbClr val="A9A9A9"/>
      </a:lt2>
      <a:accent1>
        <a:srgbClr val="21A0D2"/>
      </a:accent1>
      <a:accent2>
        <a:srgbClr val="75C4E3"/>
      </a:accent2>
      <a:accent3>
        <a:srgbClr val="A5A5A5"/>
      </a:accent3>
      <a:accent4>
        <a:srgbClr val="FFC000"/>
      </a:accent4>
      <a:accent5>
        <a:srgbClr val="4472C4"/>
      </a:accent5>
      <a:accent6>
        <a:srgbClr val="70AD47"/>
      </a:accent6>
      <a:hlink>
        <a:srgbClr val="21A0D2"/>
      </a:hlink>
      <a:folHlink>
        <a:srgbClr val="75C4E3"/>
      </a:folHlink>
    </a:clrScheme>
    <a:fontScheme name="Office">
      <a:majorFont>
        <a:latin typeface="Arial"/>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9_BASF_FolienDesign">
  <a:themeElements>
    <a:clrScheme name="BASF dark blue">
      <a:dk1>
        <a:srgbClr val="000000"/>
      </a:dk1>
      <a:lt1>
        <a:srgbClr val="FFFFFF"/>
      </a:lt1>
      <a:dk2>
        <a:srgbClr val="000000"/>
      </a:dk2>
      <a:lt2>
        <a:srgbClr val="969696"/>
      </a:lt2>
      <a:accent1>
        <a:srgbClr val="004A96"/>
      </a:accent1>
      <a:accent2>
        <a:srgbClr val="3765A3"/>
      </a:accent2>
      <a:accent3>
        <a:srgbClr val="6C8ABB"/>
      </a:accent3>
      <a:accent4>
        <a:srgbClr val="AFC7EE"/>
      </a:accent4>
      <a:accent5>
        <a:srgbClr val="DBEBF8"/>
      </a:accent5>
      <a:accent6>
        <a:srgbClr val="7C7C7C"/>
      </a:accent6>
      <a:hlink>
        <a:srgbClr val="C50022"/>
      </a:hlink>
      <a:folHlink>
        <a:srgbClr val="E07789"/>
      </a:folHlink>
    </a:clrScheme>
    <a:fontScheme name="Larissa">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0_BASF_FolienDesign">
  <a:themeElements>
    <a:clrScheme name="Office">
      <a:dk1>
        <a:srgbClr val="000000"/>
      </a:dk1>
      <a:lt1>
        <a:srgbClr val="FFFFFF"/>
      </a:lt1>
      <a:dk2>
        <a:srgbClr val="000000"/>
      </a:dk2>
      <a:lt2>
        <a:srgbClr val="969696"/>
      </a:lt2>
      <a:accent1>
        <a:srgbClr val="C50022"/>
      </a:accent1>
      <a:accent2>
        <a:srgbClr val="E07789"/>
      </a:accent2>
      <a:accent3>
        <a:srgbClr val="A5A5A5"/>
      </a:accent3>
      <a:accent4>
        <a:srgbClr val="FFC000"/>
      </a:accent4>
      <a:accent5>
        <a:srgbClr val="4472C4"/>
      </a:accent5>
      <a:accent6>
        <a:srgbClr val="70AD47"/>
      </a:accent6>
      <a:hlink>
        <a:srgbClr val="C50022"/>
      </a:hlink>
      <a:folHlink>
        <a:srgbClr val="E07789"/>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1_BASF_FolienDesign">
  <a:themeElements>
    <a:clrScheme name="BASF dark blue">
      <a:dk1>
        <a:srgbClr val="000000"/>
      </a:dk1>
      <a:lt1>
        <a:srgbClr val="FFFFFF"/>
      </a:lt1>
      <a:dk2>
        <a:srgbClr val="000000"/>
      </a:dk2>
      <a:lt2>
        <a:srgbClr val="969696"/>
      </a:lt2>
      <a:accent1>
        <a:srgbClr val="004A96"/>
      </a:accent1>
      <a:accent2>
        <a:srgbClr val="3765A3"/>
      </a:accent2>
      <a:accent3>
        <a:srgbClr val="6C8ABB"/>
      </a:accent3>
      <a:accent4>
        <a:srgbClr val="AFC7EE"/>
      </a:accent4>
      <a:accent5>
        <a:srgbClr val="DBEBF8"/>
      </a:accent5>
      <a:accent6>
        <a:srgbClr val="7C7C7C"/>
      </a:accent6>
      <a:hlink>
        <a:srgbClr val="C50022"/>
      </a:hlink>
      <a:folHlink>
        <a:srgbClr val="E07789"/>
      </a:folHlink>
    </a:clrScheme>
    <a:fontScheme name="Larissa">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SF_FolienDesign">
  <a:themeElements>
    <a:clrScheme name="Custom 4">
      <a:dk1>
        <a:srgbClr val="000000"/>
      </a:dk1>
      <a:lt1>
        <a:srgbClr val="FFFFFF"/>
      </a:lt1>
      <a:dk2>
        <a:srgbClr val="000000"/>
      </a:dk2>
      <a:lt2>
        <a:srgbClr val="969696"/>
      </a:lt2>
      <a:accent1>
        <a:srgbClr val="C50022"/>
      </a:accent1>
      <a:accent2>
        <a:srgbClr val="939598"/>
      </a:accent2>
      <a:accent3>
        <a:srgbClr val="D74C63"/>
      </a:accent3>
      <a:accent4>
        <a:srgbClr val="EDB2BC"/>
      </a:accent4>
      <a:accent5>
        <a:srgbClr val="E27F90"/>
      </a:accent5>
      <a:accent6>
        <a:srgbClr val="F39500"/>
      </a:accent6>
      <a:hlink>
        <a:srgbClr val="C50022"/>
      </a:hlink>
      <a:folHlink>
        <a:srgbClr val="E07789"/>
      </a:folHlink>
    </a:clrScheme>
    <a:fontScheme name="Larissa">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ASF_TitelDesign">
  <a:themeElements>
    <a:clrScheme name="Larissa">
      <a:dk1>
        <a:srgbClr val="000000"/>
      </a:dk1>
      <a:lt1>
        <a:srgbClr val="FFFFFF"/>
      </a:lt1>
      <a:dk2>
        <a:srgbClr val="000000"/>
      </a:dk2>
      <a:lt2>
        <a:srgbClr val="969696"/>
      </a:lt2>
      <a:accent1>
        <a:srgbClr val="C50022"/>
      </a:accent1>
      <a:accent2>
        <a:srgbClr val="E07789"/>
      </a:accent2>
      <a:accent3>
        <a:srgbClr val="9BBB59"/>
      </a:accent3>
      <a:accent4>
        <a:srgbClr val="8064A2"/>
      </a:accent4>
      <a:accent5>
        <a:srgbClr val="4BACC6"/>
      </a:accent5>
      <a:accent6>
        <a:srgbClr val="F79646"/>
      </a:accent6>
      <a:hlink>
        <a:srgbClr val="C50022"/>
      </a:hlink>
      <a:folHlink>
        <a:srgbClr val="E07789"/>
      </a:folHlink>
    </a:clrScheme>
    <a:fontScheme name="Larissa Klassisch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BASF_FolienDesign">
  <a:themeElements>
    <a:clrScheme name="BASF dark blue">
      <a:dk1>
        <a:srgbClr val="000000"/>
      </a:dk1>
      <a:lt1>
        <a:srgbClr val="FFFFFF"/>
      </a:lt1>
      <a:dk2>
        <a:srgbClr val="000000"/>
      </a:dk2>
      <a:lt2>
        <a:srgbClr val="969696"/>
      </a:lt2>
      <a:accent1>
        <a:srgbClr val="004A96"/>
      </a:accent1>
      <a:accent2>
        <a:srgbClr val="3765A3"/>
      </a:accent2>
      <a:accent3>
        <a:srgbClr val="6C8ABB"/>
      </a:accent3>
      <a:accent4>
        <a:srgbClr val="AFC7EE"/>
      </a:accent4>
      <a:accent5>
        <a:srgbClr val="DBEBF8"/>
      </a:accent5>
      <a:accent6>
        <a:srgbClr val="7C7C7C"/>
      </a:accent6>
      <a:hlink>
        <a:srgbClr val="C50022"/>
      </a:hlink>
      <a:folHlink>
        <a:srgbClr val="E07789"/>
      </a:folHlink>
    </a:clrScheme>
    <a:fontScheme name="Larissa">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BASF_TitelDesign">
  <a:themeElements>
    <a:clrScheme name="Custom 5">
      <a:dk1>
        <a:srgbClr val="000000"/>
      </a:dk1>
      <a:lt1>
        <a:srgbClr val="FFFFFF"/>
      </a:lt1>
      <a:dk2>
        <a:srgbClr val="000000"/>
      </a:dk2>
      <a:lt2>
        <a:srgbClr val="969696"/>
      </a:lt2>
      <a:accent1>
        <a:srgbClr val="65AC00"/>
      </a:accent1>
      <a:accent2>
        <a:srgbClr val="4AB145"/>
      </a:accent2>
      <a:accent3>
        <a:srgbClr val="89CC86"/>
      </a:accent3>
      <a:accent4>
        <a:srgbClr val="A8DAA6"/>
      </a:accent4>
      <a:accent5>
        <a:srgbClr val="DCDCDC"/>
      </a:accent5>
      <a:accent6>
        <a:srgbClr val="7C7C7C"/>
      </a:accent6>
      <a:hlink>
        <a:srgbClr val="C50022"/>
      </a:hlink>
      <a:folHlink>
        <a:srgbClr val="E07789"/>
      </a:folHlink>
    </a:clrScheme>
    <a:fontScheme name="Larissa Klassisch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BASF_FolienDesign">
  <a:themeElements>
    <a:clrScheme name="Dark Green">
      <a:dk1>
        <a:srgbClr val="000000"/>
      </a:dk1>
      <a:lt1>
        <a:srgbClr val="FFFFFF"/>
      </a:lt1>
      <a:dk2>
        <a:srgbClr val="000000"/>
      </a:dk2>
      <a:lt2>
        <a:srgbClr val="969696"/>
      </a:lt2>
      <a:accent1>
        <a:srgbClr val="0D672C"/>
      </a:accent1>
      <a:accent2>
        <a:srgbClr val="4D9E6C"/>
      </a:accent2>
      <a:accent3>
        <a:srgbClr val="9DCBAC"/>
      </a:accent3>
      <a:accent4>
        <a:srgbClr val="C7E8D0"/>
      </a:accent4>
      <a:accent5>
        <a:srgbClr val="818486"/>
      </a:accent5>
      <a:accent6>
        <a:srgbClr val="CED2D4"/>
      </a:accent6>
      <a:hlink>
        <a:srgbClr val="89CC86"/>
      </a:hlink>
      <a:folHlink>
        <a:srgbClr val="E07789"/>
      </a:folHlink>
    </a:clrScheme>
    <a:fontScheme name="Larissa">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BASF_FolienDesign">
  <a:themeElements>
    <a:clrScheme name="Dark Green">
      <a:dk1>
        <a:srgbClr val="000000"/>
      </a:dk1>
      <a:lt1>
        <a:srgbClr val="FFFFFF"/>
      </a:lt1>
      <a:dk2>
        <a:srgbClr val="000000"/>
      </a:dk2>
      <a:lt2>
        <a:srgbClr val="969696"/>
      </a:lt2>
      <a:accent1>
        <a:srgbClr val="0D672C"/>
      </a:accent1>
      <a:accent2>
        <a:srgbClr val="4D9E6C"/>
      </a:accent2>
      <a:accent3>
        <a:srgbClr val="9DCBAC"/>
      </a:accent3>
      <a:accent4>
        <a:srgbClr val="C7E8D0"/>
      </a:accent4>
      <a:accent5>
        <a:srgbClr val="818486"/>
      </a:accent5>
      <a:accent6>
        <a:srgbClr val="CED2D4"/>
      </a:accent6>
      <a:hlink>
        <a:srgbClr val="89CC86"/>
      </a:hlink>
      <a:folHlink>
        <a:srgbClr val="E07789"/>
      </a:folHlink>
    </a:clrScheme>
    <a:fontScheme name="Larissa">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BASF_TitelDesign">
  <a:themeElements>
    <a:clrScheme name="Custom 5">
      <a:dk1>
        <a:srgbClr val="000000"/>
      </a:dk1>
      <a:lt1>
        <a:srgbClr val="FFFFFF"/>
      </a:lt1>
      <a:dk2>
        <a:srgbClr val="000000"/>
      </a:dk2>
      <a:lt2>
        <a:srgbClr val="969696"/>
      </a:lt2>
      <a:accent1>
        <a:srgbClr val="65AC00"/>
      </a:accent1>
      <a:accent2>
        <a:srgbClr val="4AB145"/>
      </a:accent2>
      <a:accent3>
        <a:srgbClr val="89CC86"/>
      </a:accent3>
      <a:accent4>
        <a:srgbClr val="A8DAA6"/>
      </a:accent4>
      <a:accent5>
        <a:srgbClr val="DCDCDC"/>
      </a:accent5>
      <a:accent6>
        <a:srgbClr val="7C7C7C"/>
      </a:accent6>
      <a:hlink>
        <a:srgbClr val="C50022"/>
      </a:hlink>
      <a:folHlink>
        <a:srgbClr val="E07789"/>
      </a:folHlink>
    </a:clrScheme>
    <a:fontScheme name="Larissa Klassisch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BASF_TitelDesign">
  <a:themeElements>
    <a:clrScheme name="Larissa">
      <a:dk1>
        <a:srgbClr val="000000"/>
      </a:dk1>
      <a:lt1>
        <a:srgbClr val="FFFFFF"/>
      </a:lt1>
      <a:dk2>
        <a:srgbClr val="000000"/>
      </a:dk2>
      <a:lt2>
        <a:srgbClr val="969696"/>
      </a:lt2>
      <a:accent1>
        <a:srgbClr val="C50022"/>
      </a:accent1>
      <a:accent2>
        <a:srgbClr val="E07789"/>
      </a:accent2>
      <a:accent3>
        <a:srgbClr val="9BBB59"/>
      </a:accent3>
      <a:accent4>
        <a:srgbClr val="8064A2"/>
      </a:accent4>
      <a:accent5>
        <a:srgbClr val="4BACC6"/>
      </a:accent5>
      <a:accent6>
        <a:srgbClr val="F79646"/>
      </a:accent6>
      <a:hlink>
        <a:srgbClr val="C50022"/>
      </a:hlink>
      <a:folHlink>
        <a:srgbClr val="E07789"/>
      </a:folHlink>
    </a:clrScheme>
    <a:fontScheme name="Larissa Klassisch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51FDC15DE4B82488345BC196033D7B3" ma:contentTypeVersion="2" ma:contentTypeDescription="Create a new document." ma:contentTypeScope="" ma:versionID="f6a6575542d6c6a1e53fcb0167c1e7ab">
  <xsd:schema xmlns:xsd="http://www.w3.org/2001/XMLSchema" xmlns:xs="http://www.w3.org/2001/XMLSchema" xmlns:p="http://schemas.microsoft.com/office/2006/metadata/properties" xmlns:ns2="d203810d-6fe5-4bbd-90f8-a227d0ee12c2" targetNamespace="http://schemas.microsoft.com/office/2006/metadata/properties" ma:root="true" ma:fieldsID="012a433771a681c7e7f5e67e51e96b37" ns2:_="">
    <xsd:import namespace="d203810d-6fe5-4bbd-90f8-a227d0ee12c2"/>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03810d-6fe5-4bbd-90f8-a227d0ee12c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A4F60A-5BE7-4621-B0E5-ECD15974BE04}">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d203810d-6fe5-4bbd-90f8-a227d0ee12c2"/>
    <ds:schemaRef ds:uri="http://www.w3.org/XML/1998/namespace"/>
    <ds:schemaRef ds:uri="http://purl.org/dc/dcmitype/"/>
  </ds:schemaRefs>
</ds:datastoreItem>
</file>

<file path=customXml/itemProps2.xml><?xml version="1.0" encoding="utf-8"?>
<ds:datastoreItem xmlns:ds="http://schemas.openxmlformats.org/officeDocument/2006/customXml" ds:itemID="{5071CF14-D3CD-4AD5-9496-DA0E2A6541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03810d-6fe5-4bbd-90f8-a227d0ee12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5365A4-7F8C-4DF2-AE00-620F4FBAED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0</TotalTime>
  <Words>2355</Words>
  <Application>Microsoft Office PowerPoint</Application>
  <PresentationFormat>On-screen Show (16:9)</PresentationFormat>
  <Paragraphs>441</Paragraphs>
  <Slides>38</Slides>
  <Notes>17</Notes>
  <HiddenSlides>0</HiddenSlides>
  <MMClips>0</MMClips>
  <ScaleCrop>false</ScaleCrop>
  <HeadingPairs>
    <vt:vector size="8" baseType="variant">
      <vt:variant>
        <vt:lpstr>Fonts Used</vt:lpstr>
      </vt:variant>
      <vt:variant>
        <vt:i4>7</vt:i4>
      </vt:variant>
      <vt:variant>
        <vt:lpstr>Theme</vt:lpstr>
      </vt:variant>
      <vt:variant>
        <vt:i4>18</vt:i4>
      </vt:variant>
      <vt:variant>
        <vt:lpstr>Embedded OLE Servers</vt:lpstr>
      </vt:variant>
      <vt:variant>
        <vt:i4>2</vt:i4>
      </vt:variant>
      <vt:variant>
        <vt:lpstr>Slide Titles</vt:lpstr>
      </vt:variant>
      <vt:variant>
        <vt:i4>38</vt:i4>
      </vt:variant>
    </vt:vector>
  </HeadingPairs>
  <TitlesOfParts>
    <vt:vector size="65" baseType="lpstr">
      <vt:lpstr>MS PGothic</vt:lpstr>
      <vt:lpstr>MS PGothic</vt:lpstr>
      <vt:lpstr>Arial</vt:lpstr>
      <vt:lpstr>Calibri</vt:lpstr>
      <vt:lpstr>Lucida Grande</vt:lpstr>
      <vt:lpstr>Times New Roman</vt:lpstr>
      <vt:lpstr>Wingdings</vt:lpstr>
      <vt:lpstr>BASF_TitelDesign</vt:lpstr>
      <vt:lpstr>BASF_FolienDesign</vt:lpstr>
      <vt:lpstr>1_BASF_TitelDesign</vt:lpstr>
      <vt:lpstr>1_BASF_FolienDesign</vt:lpstr>
      <vt:lpstr>2_BASF_TitelDesign</vt:lpstr>
      <vt:lpstr>2_BASF_FolienDesign</vt:lpstr>
      <vt:lpstr>5_BASF_FolienDesign</vt:lpstr>
      <vt:lpstr>3_BASF_TitelDesign</vt:lpstr>
      <vt:lpstr>4_BASF_TitelDesign</vt:lpstr>
      <vt:lpstr>4_BASF_FolienDesign</vt:lpstr>
      <vt:lpstr>3_BASF_FolienDesign</vt:lpstr>
      <vt:lpstr>6_BASF_FolienDesign</vt:lpstr>
      <vt:lpstr>5_BASF_TitelDesign</vt:lpstr>
      <vt:lpstr>7_BASF_FolienDesign</vt:lpstr>
      <vt:lpstr>8_BASF_FolienDesign</vt:lpstr>
      <vt:lpstr>9_BASF_FolienDesign</vt:lpstr>
      <vt:lpstr>10_BASF_FolienDesign</vt:lpstr>
      <vt:lpstr>11_BASF_FolienDesign</vt:lpstr>
      <vt:lpstr>think-cell Slide</vt:lpstr>
      <vt:lpstr>Photo Editor Photo</vt:lpstr>
      <vt:lpstr>Changes and innovations  in the                            Invasive Species Market</vt:lpstr>
      <vt:lpstr>Habitat Enhancement Projects Control invasive weeds to improve habitat</vt:lpstr>
      <vt:lpstr>Habitat Enhancement Projects Control invasive weeds to improve habitat</vt:lpstr>
      <vt:lpstr>Education</vt:lpstr>
      <vt:lpstr>Vegetation Management Principals</vt:lpstr>
      <vt:lpstr>Wildlife Friendly Habitat Early Successional Habitat</vt:lpstr>
      <vt:lpstr>Wildlife Friendly Habitat Early Successional Habitat</vt:lpstr>
      <vt:lpstr>The BASF Purpose</vt:lpstr>
      <vt:lpstr>Connecting                                       Innovation and Sustainability </vt:lpstr>
      <vt:lpstr> BASF Professional and Specialty Solutions Ambitious growth plan to fulfill your needs</vt:lpstr>
      <vt:lpstr>R&amp;D Expenditures by Industry Segment</vt:lpstr>
      <vt:lpstr>BASF Innovation Facts and Figures 2016</vt:lpstr>
      <vt:lpstr>Professional &amp; Specialty Solutions has an unrivaled innovation pipeline</vt:lpstr>
      <vt:lpstr>Product Discovery and Commercialization</vt:lpstr>
      <vt:lpstr>Mergers and Acquisitions</vt:lpstr>
      <vt:lpstr>Industry Changes</vt:lpstr>
      <vt:lpstr>PowerPoint Presentation</vt:lpstr>
      <vt:lpstr>PowerPoint Presentation</vt:lpstr>
      <vt:lpstr>PowerPoint Presentation</vt:lpstr>
      <vt:lpstr>PowerPoint Presentation</vt:lpstr>
      <vt:lpstr>PowerPoint Presentation</vt:lpstr>
      <vt:lpstr>New Products</vt:lpstr>
      <vt:lpstr>Detail® Powered by Kixor® herbicide</vt:lpstr>
      <vt:lpstr>PowerPoint Presentation</vt:lpstr>
      <vt:lpstr>PowerPoint Presentation</vt:lpstr>
      <vt:lpstr>PowerPoint Presentation</vt:lpstr>
      <vt:lpstr> Japanese Stiltgrass Control Shenandoah NP</vt:lpstr>
      <vt:lpstr>Phragmites Control U.S. Army Corps of Engineers and USFWS</vt:lpstr>
      <vt:lpstr>PowerPoint Presentation</vt:lpstr>
      <vt:lpstr>PowerPoint Presentation</vt:lpstr>
      <vt:lpstr>PowerPoint Presentation</vt:lpstr>
      <vt:lpstr>PowerPoint Presentation</vt:lpstr>
      <vt:lpstr>2019 BASF Webinars </vt:lpstr>
      <vt:lpstr>2019 BASF Podcasts </vt:lpstr>
      <vt:lpstr>Contact</vt:lpstr>
      <vt:lpstr>Product Stewardship is Everybody’s Responsibility</vt:lpstr>
      <vt:lpstr>PowerPoint Presentation</vt:lpstr>
      <vt:lpstr>PowerPoint Presentation</vt:lpstr>
    </vt:vector>
  </TitlesOfParts>
  <Company>BASF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Joseph F Schuh</dc:creator>
  <cp:lastModifiedBy>James J Bean</cp:lastModifiedBy>
  <cp:revision>752</cp:revision>
  <cp:lastPrinted>2017-09-26T16:54:24Z</cp:lastPrinted>
  <dcterms:created xsi:type="dcterms:W3CDTF">2014-12-19T15:10:41Z</dcterms:created>
  <dcterms:modified xsi:type="dcterms:W3CDTF">2019-03-27T13:56:36Z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BASF_Wizard_LayoutID">
    <vt:i4>95</vt:i4>
  </property>
  <property fmtid="{D5CDD505-2E9C-101B-9397-08002B2CF9AE}" pid="3" name="_BASF_Wizard">
    <vt:bool>true</vt:bool>
  </property>
  <property fmtid="{D5CDD505-2E9C-101B-9397-08002B2CF9AE}" pid="4" name="_BASF_Wizard_Datum">
    <vt:lpwstr>19.12.2014</vt:lpwstr>
  </property>
  <property fmtid="{D5CDD505-2E9C-101B-9397-08002B2CF9AE}" pid="5" name="_BASF_Wizard_Fusszeile">
    <vt:lpwstr/>
  </property>
  <property fmtid="{D5CDD505-2E9C-101B-9397-08002B2CF9AE}" pid="6" name="_BASF_Wizard_Seitenzahl">
    <vt:bool>true</vt:bool>
  </property>
  <property fmtid="{D5CDD505-2E9C-101B-9397-08002B2CF9AE}" pid="7" name="_BASF_Wizard_DokAnzeige">
    <vt:bool>false</vt:bool>
  </property>
  <property fmtid="{D5CDD505-2E9C-101B-9397-08002B2CF9AE}" pid="8" name="_BASF_Wizard_DokNurName">
    <vt:bool>true</vt:bool>
  </property>
  <property fmtid="{D5CDD505-2E9C-101B-9397-08002B2CF9AE}" pid="9" name="_BASF_Wizard_DokNameDir">
    <vt:bool>false</vt:bool>
  </property>
  <property fmtid="{D5CDD505-2E9C-101B-9397-08002B2CF9AE}" pid="10" name="_BASF_Wizard_Datum_Folie">
    <vt:lpwstr>19.12.2014</vt:lpwstr>
  </property>
  <property fmtid="{D5CDD505-2E9C-101B-9397-08002B2CF9AE}" pid="11" name="_BASF_Wizard_Fusszeile_Folie">
    <vt:lpwstr/>
  </property>
  <property fmtid="{D5CDD505-2E9C-101B-9397-08002B2CF9AE}" pid="12" name="_BASF_Wizard_Seitenzahl_Folie">
    <vt:bool>true</vt:bool>
  </property>
  <property fmtid="{D5CDD505-2E9C-101B-9397-08002B2CF9AE}" pid="13" name="_BASF_Wizard_DokAnzeige_Folie">
    <vt:bool>false</vt:bool>
  </property>
  <property fmtid="{D5CDD505-2E9C-101B-9397-08002B2CF9AE}" pid="14" name="_BASF_Wizard_DokNurName_Folie">
    <vt:bool>true</vt:bool>
  </property>
  <property fmtid="{D5CDD505-2E9C-101B-9397-08002B2CF9AE}" pid="15" name="_BASF_Wizard_DokNameDir_Folie">
    <vt:bool>false</vt:bool>
  </property>
  <property fmtid="{D5CDD505-2E9C-101B-9397-08002B2CF9AE}" pid="16" name="_BASF_Wizard_Unternehmensfarbe">
    <vt:i4>0</vt:i4>
  </property>
  <property fmtid="{D5CDD505-2E9C-101B-9397-08002B2CF9AE}" pid="17" name="_BASF_Wizard_Farbskala">
    <vt:i4>0</vt:i4>
  </property>
  <property fmtid="{D5CDD505-2E9C-101B-9397-08002B2CF9AE}" pid="18" name="_BASF_Wizard_Folienmaster">
    <vt:i4>0</vt:i4>
  </property>
  <property fmtid="{D5CDD505-2E9C-101B-9397-08002B2CF9AE}" pid="19" name="_BASF_Wizard_Titelmaster">
    <vt:i4>5</vt:i4>
  </property>
  <property fmtid="{D5CDD505-2E9C-101B-9397-08002B2CF9AE}" pid="20" name="_BASF_Wizard_Version">
    <vt:lpwstr>8.1.7</vt:lpwstr>
  </property>
  <property fmtid="{D5CDD505-2E9C-101B-9397-08002B2CF9AE}" pid="21" name="_BASF_Wizard_PresTyp">
    <vt:i4>0</vt:i4>
  </property>
  <property fmtid="{D5CDD505-2E9C-101B-9397-08002B2CF9AE}" pid="22" name="_BASF_Wizard_Photo">
    <vt:i4>0</vt:i4>
  </property>
  <property fmtid="{D5CDD505-2E9C-101B-9397-08002B2CF9AE}" pid="23" name="_BASF_BackPicture">
    <vt:lpwstr/>
  </property>
  <property fmtid="{D5CDD505-2E9C-101B-9397-08002B2CF9AE}" pid="24" name="_BASF_BackPictureSlide">
    <vt:lpwstr/>
  </property>
  <property fmtid="{D5CDD505-2E9C-101B-9397-08002B2CF9AE}" pid="25" name="_BASF_Wizard_Papierformat">
    <vt:lpwstr>19:6</vt:lpwstr>
  </property>
  <property fmtid="{D5CDD505-2E9C-101B-9397-08002B2CF9AE}" pid="26" name="_BASF_Wizard_Logo2015">
    <vt:lpwstr>1</vt:lpwstr>
  </property>
  <property fmtid="{D5CDD505-2E9C-101B-9397-08002B2CF9AE}" pid="27" name="ContentTypeId">
    <vt:lpwstr>0x010100251FDC15DE4B82488345BC196033D7B3</vt:lpwstr>
  </property>
  <property fmtid="{D5CDD505-2E9C-101B-9397-08002B2CF9AE}" pid="28" name="Classification_to_AIP">
    <vt:i4>1</vt:i4>
  </property>
  <property fmtid="{D5CDD505-2E9C-101B-9397-08002B2CF9AE}" pid="29" name="MSIP_Label_c8c00982-80e1-41e6-a03a-12f4ca954faf_Enabled">
    <vt:lpwstr>False</vt:lpwstr>
  </property>
  <property fmtid="{D5CDD505-2E9C-101B-9397-08002B2CF9AE}" pid="30" name="MSIP_Label_c8c00982-80e1-41e6-a03a-12f4ca954faf_SiteId">
    <vt:lpwstr>ecaa386b-c8df-4ce0-ad01-740cbdb5ba55</vt:lpwstr>
  </property>
  <property fmtid="{D5CDD505-2E9C-101B-9397-08002B2CF9AE}" pid="31" name="MSIP_Label_c8c00982-80e1-41e6-a03a-12f4ca954faf_Owner">
    <vt:lpwstr>BEANJ@BASFAD.BASF.NET</vt:lpwstr>
  </property>
  <property fmtid="{D5CDD505-2E9C-101B-9397-08002B2CF9AE}" pid="32" name="MSIP_Label_c8c00982-80e1-41e6-a03a-12f4ca954faf_SetDate">
    <vt:lpwstr>2019-02-14T13:24:55.3495203Z</vt:lpwstr>
  </property>
  <property fmtid="{D5CDD505-2E9C-101B-9397-08002B2CF9AE}" pid="33" name="MSIP_Label_c8c00982-80e1-41e6-a03a-12f4ca954faf_Name">
    <vt:lpwstr>Internal</vt:lpwstr>
  </property>
  <property fmtid="{D5CDD505-2E9C-101B-9397-08002B2CF9AE}" pid="34" name="MSIP_Label_c8c00982-80e1-41e6-a03a-12f4ca954faf_Application">
    <vt:lpwstr>Microsoft Azure Information Protection</vt:lpwstr>
  </property>
  <property fmtid="{D5CDD505-2E9C-101B-9397-08002B2CF9AE}" pid="35" name="MSIP_Label_c8c00982-80e1-41e6-a03a-12f4ca954faf_Extended_MSFT_Method">
    <vt:lpwstr>Automatic</vt:lpwstr>
  </property>
</Properties>
</file>